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79" r:id="rId6"/>
    <p:sldId id="280" r:id="rId7"/>
    <p:sldId id="260" r:id="rId8"/>
    <p:sldId id="266" r:id="rId9"/>
    <p:sldId id="281" r:id="rId10"/>
    <p:sldId id="261" r:id="rId11"/>
    <p:sldId id="267" r:id="rId12"/>
    <p:sldId id="268" r:id="rId13"/>
    <p:sldId id="262" r:id="rId14"/>
    <p:sldId id="269" r:id="rId15"/>
    <p:sldId id="270" r:id="rId16"/>
    <p:sldId id="276" r:id="rId17"/>
    <p:sldId id="272" r:id="rId18"/>
    <p:sldId id="263" r:id="rId19"/>
    <p:sldId id="282" r:id="rId20"/>
    <p:sldId id="271" r:id="rId21"/>
    <p:sldId id="264" r:id="rId22"/>
    <p:sldId id="265" r:id="rId23"/>
    <p:sldId id="273" r:id="rId24"/>
    <p:sldId id="274" r:id="rId25"/>
    <p:sldId id="275" r:id="rId26"/>
    <p:sldId id="278"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F7F73-3D70-4398-BC09-FB39EC800318}" type="datetimeFigureOut">
              <a:rPr lang="en-US" smtClean="0"/>
              <a:t>6/18/2021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70423-3D73-4885-80F4-AB144F924A93}" type="slidenum">
              <a:rPr lang="en-US" smtClean="0"/>
              <a:t>‹#›</a:t>
            </a:fld>
            <a:endParaRPr lang="en-US"/>
          </a:p>
        </p:txBody>
      </p:sp>
    </p:spTree>
    <p:extLst>
      <p:ext uri="{BB962C8B-B14F-4D97-AF65-F5344CB8AC3E}">
        <p14:creationId xmlns:p14="http://schemas.microsoft.com/office/powerpoint/2010/main" val="71509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B0AE-FE42-437B-98AF-E84276FD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127CEC-D6B8-45F4-9D0A-415976DBB8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B41731-693F-45FA-BDAC-5D7859765182}"/>
              </a:ext>
            </a:extLst>
          </p:cNvPr>
          <p:cNvSpPr>
            <a:spLocks noGrp="1"/>
          </p:cNvSpPr>
          <p:nvPr>
            <p:ph type="dt" sz="half" idx="10"/>
          </p:nvPr>
        </p:nvSpPr>
        <p:spPr/>
        <p:txBody>
          <a:bodyPr/>
          <a:lstStyle/>
          <a:p>
            <a:fld id="{E70ACF52-6C47-4862-91C2-3D8A8EEA5B37}" type="datetime1">
              <a:rPr lang="en-US" smtClean="0"/>
              <a:t>6/18/2021</a:t>
            </a:fld>
            <a:endParaRPr lang="en-US"/>
          </a:p>
        </p:txBody>
      </p:sp>
      <p:sp>
        <p:nvSpPr>
          <p:cNvPr id="5" name="Footer Placeholder 4">
            <a:extLst>
              <a:ext uri="{FF2B5EF4-FFF2-40B4-BE49-F238E27FC236}">
                <a16:creationId xmlns:a16="http://schemas.microsoft.com/office/drawing/2014/main" id="{785A4485-66D7-4DDF-8A1E-B52766861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370C6-F68B-4FC6-BDAD-A14F22A26AF5}"/>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362058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AF3-5FC2-4E2C-9445-5112316DE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D717AA-8BB0-4A7A-B5BF-4746274A7B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20D87-1DD4-451E-A8D7-79143AB235B0}"/>
              </a:ext>
            </a:extLst>
          </p:cNvPr>
          <p:cNvSpPr>
            <a:spLocks noGrp="1"/>
          </p:cNvSpPr>
          <p:nvPr>
            <p:ph type="dt" sz="half" idx="10"/>
          </p:nvPr>
        </p:nvSpPr>
        <p:spPr/>
        <p:txBody>
          <a:bodyPr/>
          <a:lstStyle/>
          <a:p>
            <a:fld id="{0C1CE8BC-31F5-44AB-8C72-AFEC9963F004}" type="datetime1">
              <a:rPr lang="en-US" smtClean="0"/>
              <a:t>6/18/2021</a:t>
            </a:fld>
            <a:endParaRPr lang="en-US"/>
          </a:p>
        </p:txBody>
      </p:sp>
      <p:sp>
        <p:nvSpPr>
          <p:cNvPr id="5" name="Footer Placeholder 4">
            <a:extLst>
              <a:ext uri="{FF2B5EF4-FFF2-40B4-BE49-F238E27FC236}">
                <a16:creationId xmlns:a16="http://schemas.microsoft.com/office/drawing/2014/main" id="{9C062B35-8CAB-42BA-A477-AAB308243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26B22-969C-4037-A999-64739F61AB8E}"/>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3704287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8065E3-16EA-4C1B-A110-C47624C18D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717502-9982-429D-A259-53C008830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4600C-7099-4231-803F-3E3E30303A9B}"/>
              </a:ext>
            </a:extLst>
          </p:cNvPr>
          <p:cNvSpPr>
            <a:spLocks noGrp="1"/>
          </p:cNvSpPr>
          <p:nvPr>
            <p:ph type="dt" sz="half" idx="10"/>
          </p:nvPr>
        </p:nvSpPr>
        <p:spPr/>
        <p:txBody>
          <a:bodyPr/>
          <a:lstStyle/>
          <a:p>
            <a:fld id="{9C39A3C6-230A-42D1-848D-D17F534A5CC0}" type="datetime1">
              <a:rPr lang="en-US" smtClean="0"/>
              <a:t>6/18/2021</a:t>
            </a:fld>
            <a:endParaRPr lang="en-US"/>
          </a:p>
        </p:txBody>
      </p:sp>
      <p:sp>
        <p:nvSpPr>
          <p:cNvPr id="5" name="Footer Placeholder 4">
            <a:extLst>
              <a:ext uri="{FF2B5EF4-FFF2-40B4-BE49-F238E27FC236}">
                <a16:creationId xmlns:a16="http://schemas.microsoft.com/office/drawing/2014/main" id="{BA4100E1-10E1-45CA-B395-112D072D2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553AC-77D9-42C8-BDC8-A5FF60AE59B8}"/>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266390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9D43-B2FA-45AB-B091-CDC9DC931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A74ED9-263B-4306-88DE-FEFA3FAAD0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7B689-A942-4EE5-8082-E9E7325DF680}"/>
              </a:ext>
            </a:extLst>
          </p:cNvPr>
          <p:cNvSpPr>
            <a:spLocks noGrp="1"/>
          </p:cNvSpPr>
          <p:nvPr>
            <p:ph type="dt" sz="half" idx="10"/>
          </p:nvPr>
        </p:nvSpPr>
        <p:spPr/>
        <p:txBody>
          <a:bodyPr/>
          <a:lstStyle/>
          <a:p>
            <a:fld id="{5CB2FF46-09D8-4A1F-B4D7-C68B6D81DE33}" type="datetime1">
              <a:rPr lang="en-US" smtClean="0"/>
              <a:t>6/18/2021</a:t>
            </a:fld>
            <a:endParaRPr lang="en-US"/>
          </a:p>
        </p:txBody>
      </p:sp>
      <p:sp>
        <p:nvSpPr>
          <p:cNvPr id="5" name="Footer Placeholder 4">
            <a:extLst>
              <a:ext uri="{FF2B5EF4-FFF2-40B4-BE49-F238E27FC236}">
                <a16:creationId xmlns:a16="http://schemas.microsoft.com/office/drawing/2014/main" id="{513BA7D0-82AC-4D75-B164-470E75826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27A2F-024D-42DA-8690-ACB6C1FAAFEF}"/>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13904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4309-A324-4189-8799-DD804731E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FC503A-780E-406D-92EE-FAB0C6DDEA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392FD-EDDA-49FE-BC19-71E89F8FBFC4}"/>
              </a:ext>
            </a:extLst>
          </p:cNvPr>
          <p:cNvSpPr>
            <a:spLocks noGrp="1"/>
          </p:cNvSpPr>
          <p:nvPr>
            <p:ph type="dt" sz="half" idx="10"/>
          </p:nvPr>
        </p:nvSpPr>
        <p:spPr/>
        <p:txBody>
          <a:bodyPr/>
          <a:lstStyle/>
          <a:p>
            <a:fld id="{E3AACBE5-A222-4854-8198-F6774C477E09}" type="datetime1">
              <a:rPr lang="en-US" smtClean="0"/>
              <a:t>6/18/2021</a:t>
            </a:fld>
            <a:endParaRPr lang="en-US"/>
          </a:p>
        </p:txBody>
      </p:sp>
      <p:sp>
        <p:nvSpPr>
          <p:cNvPr id="5" name="Footer Placeholder 4">
            <a:extLst>
              <a:ext uri="{FF2B5EF4-FFF2-40B4-BE49-F238E27FC236}">
                <a16:creationId xmlns:a16="http://schemas.microsoft.com/office/drawing/2014/main" id="{88ECA142-2A85-4843-BA43-811408C59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5704-BE47-4B23-B4C9-9EB7B3F93F98}"/>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2934985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2FD3-E927-4600-B5D9-0B116F2B0E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62017-34CF-4EFA-876D-5688422A08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194FA-BB85-45FA-A253-BD3EDD09C1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098D80-D5DF-40A5-BB6D-4B77F3515553}"/>
              </a:ext>
            </a:extLst>
          </p:cNvPr>
          <p:cNvSpPr>
            <a:spLocks noGrp="1"/>
          </p:cNvSpPr>
          <p:nvPr>
            <p:ph type="dt" sz="half" idx="10"/>
          </p:nvPr>
        </p:nvSpPr>
        <p:spPr/>
        <p:txBody>
          <a:bodyPr/>
          <a:lstStyle/>
          <a:p>
            <a:fld id="{50C0E5D4-3EFC-49A8-AED7-C1FA9C1BA8F7}" type="datetime1">
              <a:rPr lang="en-US" smtClean="0"/>
              <a:t>6/18/2021</a:t>
            </a:fld>
            <a:endParaRPr lang="en-US"/>
          </a:p>
        </p:txBody>
      </p:sp>
      <p:sp>
        <p:nvSpPr>
          <p:cNvPr id="6" name="Footer Placeholder 5">
            <a:extLst>
              <a:ext uri="{FF2B5EF4-FFF2-40B4-BE49-F238E27FC236}">
                <a16:creationId xmlns:a16="http://schemas.microsoft.com/office/drawing/2014/main" id="{77B57B3B-252B-4789-A432-102130AAD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33B6E-A401-4F82-8B3A-4D804AC54120}"/>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3481774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AF0F-8829-4830-855A-4F68883373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986D4A-70AF-493A-9D20-C5B546A5F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D3B1A0-88BE-400C-974B-897C5051B0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EFAA59-FEDB-4608-A231-F88F698D3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AD3902-E88D-48B0-9F2C-38D44826E9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EF2D5F-5CBD-44D7-B871-8AE501517822}"/>
              </a:ext>
            </a:extLst>
          </p:cNvPr>
          <p:cNvSpPr>
            <a:spLocks noGrp="1"/>
          </p:cNvSpPr>
          <p:nvPr>
            <p:ph type="dt" sz="half" idx="10"/>
          </p:nvPr>
        </p:nvSpPr>
        <p:spPr/>
        <p:txBody>
          <a:bodyPr/>
          <a:lstStyle/>
          <a:p>
            <a:fld id="{1BE27165-4550-4A4A-93E7-F27DF8453563}" type="datetime1">
              <a:rPr lang="en-US" smtClean="0"/>
              <a:t>6/18/2021</a:t>
            </a:fld>
            <a:endParaRPr lang="en-US"/>
          </a:p>
        </p:txBody>
      </p:sp>
      <p:sp>
        <p:nvSpPr>
          <p:cNvPr id="8" name="Footer Placeholder 7">
            <a:extLst>
              <a:ext uri="{FF2B5EF4-FFF2-40B4-BE49-F238E27FC236}">
                <a16:creationId xmlns:a16="http://schemas.microsoft.com/office/drawing/2014/main" id="{41C6BB32-9059-4685-9C2E-30FC02B3DB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DC7292-C3E8-4037-9A7F-E35D753FC380}"/>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6769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2785-6C90-4A22-B5E1-E708F08CA5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86BE72-503D-4438-A0AF-35242311DDAD}"/>
              </a:ext>
            </a:extLst>
          </p:cNvPr>
          <p:cNvSpPr>
            <a:spLocks noGrp="1"/>
          </p:cNvSpPr>
          <p:nvPr>
            <p:ph type="dt" sz="half" idx="10"/>
          </p:nvPr>
        </p:nvSpPr>
        <p:spPr/>
        <p:txBody>
          <a:bodyPr/>
          <a:lstStyle/>
          <a:p>
            <a:fld id="{BAF73A82-2AE5-4A88-9B81-42A01C8CC21F}" type="datetime1">
              <a:rPr lang="en-US" smtClean="0"/>
              <a:t>6/18/2021</a:t>
            </a:fld>
            <a:endParaRPr lang="en-US"/>
          </a:p>
        </p:txBody>
      </p:sp>
      <p:sp>
        <p:nvSpPr>
          <p:cNvPr id="4" name="Footer Placeholder 3">
            <a:extLst>
              <a:ext uri="{FF2B5EF4-FFF2-40B4-BE49-F238E27FC236}">
                <a16:creationId xmlns:a16="http://schemas.microsoft.com/office/drawing/2014/main" id="{563E2178-7E0D-4AA6-9B0D-CEF36C8142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E31F6A-5D7F-46D4-A4C1-B7AF775B6476}"/>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23242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2DAFBE-E0C2-439F-8DFE-947C28B67350}"/>
              </a:ext>
            </a:extLst>
          </p:cNvPr>
          <p:cNvSpPr>
            <a:spLocks noGrp="1"/>
          </p:cNvSpPr>
          <p:nvPr>
            <p:ph type="dt" sz="half" idx="10"/>
          </p:nvPr>
        </p:nvSpPr>
        <p:spPr/>
        <p:txBody>
          <a:bodyPr/>
          <a:lstStyle/>
          <a:p>
            <a:fld id="{6F62D549-90CD-4CC5-AF12-18DE74637DAA}" type="datetime1">
              <a:rPr lang="en-US" smtClean="0"/>
              <a:t>6/18/2021</a:t>
            </a:fld>
            <a:endParaRPr lang="en-US"/>
          </a:p>
        </p:txBody>
      </p:sp>
      <p:sp>
        <p:nvSpPr>
          <p:cNvPr id="3" name="Footer Placeholder 2">
            <a:extLst>
              <a:ext uri="{FF2B5EF4-FFF2-40B4-BE49-F238E27FC236}">
                <a16:creationId xmlns:a16="http://schemas.microsoft.com/office/drawing/2014/main" id="{6CC2BB8A-A1DF-4AD2-AC0B-87411BBC5D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B8E75-5166-4E2F-9C15-45B1D852A72D}"/>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354367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806E-C3CD-4E76-95B2-46CF6BCA1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122B17-31F4-4EEE-BC52-4135C44C5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4FB2C-6702-4207-9F35-401DC1512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8D9FEB-8304-4089-9356-49FDC72B1DC1}"/>
              </a:ext>
            </a:extLst>
          </p:cNvPr>
          <p:cNvSpPr>
            <a:spLocks noGrp="1"/>
          </p:cNvSpPr>
          <p:nvPr>
            <p:ph type="dt" sz="half" idx="10"/>
          </p:nvPr>
        </p:nvSpPr>
        <p:spPr/>
        <p:txBody>
          <a:bodyPr/>
          <a:lstStyle/>
          <a:p>
            <a:fld id="{6777E47C-27AC-4850-A38E-26598511D660}" type="datetime1">
              <a:rPr lang="en-US" smtClean="0"/>
              <a:t>6/18/2021</a:t>
            </a:fld>
            <a:endParaRPr lang="en-US"/>
          </a:p>
        </p:txBody>
      </p:sp>
      <p:sp>
        <p:nvSpPr>
          <p:cNvPr id="6" name="Footer Placeholder 5">
            <a:extLst>
              <a:ext uri="{FF2B5EF4-FFF2-40B4-BE49-F238E27FC236}">
                <a16:creationId xmlns:a16="http://schemas.microsoft.com/office/drawing/2014/main" id="{1C23032D-BA8C-4DA3-8068-D03024946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AB9D4-1DEC-4313-B3C9-A9294A26972C}"/>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29028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B122-80EF-458A-8549-E486CD3B2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0B1B7-2DBE-4782-8BBE-83AAD43410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1CD71-7DB6-48E7-B7B8-89C609590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CA7C9-239F-4544-B2A3-422ADDC56442}"/>
              </a:ext>
            </a:extLst>
          </p:cNvPr>
          <p:cNvSpPr>
            <a:spLocks noGrp="1"/>
          </p:cNvSpPr>
          <p:nvPr>
            <p:ph type="dt" sz="half" idx="10"/>
          </p:nvPr>
        </p:nvSpPr>
        <p:spPr/>
        <p:txBody>
          <a:bodyPr/>
          <a:lstStyle/>
          <a:p>
            <a:fld id="{1FBE1C1F-92A9-4A60-8382-3F56A9FFFF56}" type="datetime1">
              <a:rPr lang="en-US" smtClean="0"/>
              <a:t>6/18/2021</a:t>
            </a:fld>
            <a:endParaRPr lang="en-US"/>
          </a:p>
        </p:txBody>
      </p:sp>
      <p:sp>
        <p:nvSpPr>
          <p:cNvPr id="6" name="Footer Placeholder 5">
            <a:extLst>
              <a:ext uri="{FF2B5EF4-FFF2-40B4-BE49-F238E27FC236}">
                <a16:creationId xmlns:a16="http://schemas.microsoft.com/office/drawing/2014/main" id="{8E2E0651-4D05-4C5C-B410-E8137BBFD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76D06-F1CC-4835-B033-06AEE41ED27C}"/>
              </a:ext>
            </a:extLst>
          </p:cNvPr>
          <p:cNvSpPr>
            <a:spLocks noGrp="1"/>
          </p:cNvSpPr>
          <p:nvPr>
            <p:ph type="sldNum" sz="quarter" idx="12"/>
          </p:nvPr>
        </p:nvSpPr>
        <p:spPr/>
        <p:txBody>
          <a:bodyPr/>
          <a:lstStyle/>
          <a:p>
            <a:fld id="{1FAD8BC4-2BBD-4A71-B64D-4D08A19DE067}" type="slidenum">
              <a:rPr lang="en-US" smtClean="0"/>
              <a:t>‹#›</a:t>
            </a:fld>
            <a:endParaRPr lang="en-US"/>
          </a:p>
        </p:txBody>
      </p:sp>
    </p:spTree>
    <p:extLst>
      <p:ext uri="{BB962C8B-B14F-4D97-AF65-F5344CB8AC3E}">
        <p14:creationId xmlns:p14="http://schemas.microsoft.com/office/powerpoint/2010/main" val="250916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C810E6-B18E-46B7-93B4-FF080EFB7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3CB8F3-50E5-44CD-90E3-6D1CAEFA33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59375-2EE8-4C40-B3D3-A34DAAEA6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3DA94-8D94-4584-ABB3-6470F4DB2097}" type="datetime1">
              <a:rPr lang="en-US" smtClean="0"/>
              <a:t>6/18/2021</a:t>
            </a:fld>
            <a:endParaRPr lang="en-US"/>
          </a:p>
        </p:txBody>
      </p:sp>
      <p:sp>
        <p:nvSpPr>
          <p:cNvPr id="5" name="Footer Placeholder 4">
            <a:extLst>
              <a:ext uri="{FF2B5EF4-FFF2-40B4-BE49-F238E27FC236}">
                <a16:creationId xmlns:a16="http://schemas.microsoft.com/office/drawing/2014/main" id="{52BBDD69-7DE9-4602-99A6-681522BF6D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DF80F1-EFFA-4007-8461-37379AF357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AD8BC4-2BBD-4A71-B64D-4D08A19DE067}" type="slidenum">
              <a:rPr lang="en-US" smtClean="0"/>
              <a:t>‹#›</a:t>
            </a:fld>
            <a:endParaRPr lang="en-US"/>
          </a:p>
        </p:txBody>
      </p:sp>
    </p:spTree>
    <p:extLst>
      <p:ext uri="{BB962C8B-B14F-4D97-AF65-F5344CB8AC3E}">
        <p14:creationId xmlns:p14="http://schemas.microsoft.com/office/powerpoint/2010/main" val="3823734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109A-FCBB-429B-9FE2-DA05C56849E7}"/>
              </a:ext>
            </a:extLst>
          </p:cNvPr>
          <p:cNvSpPr>
            <a:spLocks noGrp="1"/>
          </p:cNvSpPr>
          <p:nvPr>
            <p:ph type="ctrTitle"/>
          </p:nvPr>
        </p:nvSpPr>
        <p:spPr>
          <a:xfrm>
            <a:off x="311797" y="599849"/>
            <a:ext cx="6509657" cy="2387600"/>
          </a:xfrm>
        </p:spPr>
        <p:txBody>
          <a:bodyPr>
            <a:normAutofit fontScale="90000"/>
          </a:bodyPr>
          <a:lstStyle/>
          <a:p>
            <a:pPr algn="l"/>
            <a:r>
              <a:rPr lang="en-US" dirty="0"/>
              <a:t>TRAINING SESSION ON FUNDAMENTALS OF DEEP LEARNING</a:t>
            </a:r>
          </a:p>
        </p:txBody>
      </p:sp>
      <p:sp>
        <p:nvSpPr>
          <p:cNvPr id="3" name="Subtitle 2">
            <a:extLst>
              <a:ext uri="{FF2B5EF4-FFF2-40B4-BE49-F238E27FC236}">
                <a16:creationId xmlns:a16="http://schemas.microsoft.com/office/drawing/2014/main" id="{849DA653-084B-493A-BEE5-8EB9E33BB1E1}"/>
              </a:ext>
            </a:extLst>
          </p:cNvPr>
          <p:cNvSpPr>
            <a:spLocks noGrp="1"/>
          </p:cNvSpPr>
          <p:nvPr>
            <p:ph type="subTitle" idx="1"/>
          </p:nvPr>
        </p:nvSpPr>
        <p:spPr>
          <a:xfrm>
            <a:off x="311797" y="4602389"/>
            <a:ext cx="9144000" cy="1655762"/>
          </a:xfrm>
        </p:spPr>
        <p:txBody>
          <a:bodyPr>
            <a:normAutofit fontScale="70000" lnSpcReduction="20000"/>
          </a:bodyPr>
          <a:lstStyle/>
          <a:p>
            <a:pPr algn="l"/>
            <a:r>
              <a:rPr lang="en-US" sz="2400" b="1" dirty="0">
                <a:solidFill>
                  <a:schemeClr val="tx1"/>
                </a:solidFill>
              </a:rPr>
              <a:t>Presented by:</a:t>
            </a:r>
          </a:p>
          <a:p>
            <a:pPr algn="l"/>
            <a:r>
              <a:rPr lang="en-US" sz="2400" b="1" dirty="0">
                <a:solidFill>
                  <a:schemeClr val="tx1"/>
                </a:solidFill>
              </a:rPr>
              <a:t>Dr. </a:t>
            </a:r>
            <a:r>
              <a:rPr lang="en-US" sz="2400" b="1" dirty="0" err="1">
                <a:solidFill>
                  <a:schemeClr val="tx1"/>
                </a:solidFill>
              </a:rPr>
              <a:t>Bunil</a:t>
            </a:r>
            <a:r>
              <a:rPr lang="en-US" sz="2400" b="1" dirty="0">
                <a:solidFill>
                  <a:schemeClr val="tx1"/>
                </a:solidFill>
              </a:rPr>
              <a:t> Kumar </a:t>
            </a:r>
            <a:r>
              <a:rPr lang="en-US" sz="2400" b="1" dirty="0" err="1">
                <a:solidFill>
                  <a:schemeClr val="tx1"/>
                </a:solidFill>
              </a:rPr>
              <a:t>Balabantaray</a:t>
            </a:r>
            <a:br>
              <a:rPr lang="en-US" sz="2400" b="1" dirty="0">
                <a:solidFill>
                  <a:schemeClr val="tx1"/>
                </a:solidFill>
              </a:rPr>
            </a:br>
            <a:r>
              <a:rPr lang="en-US" sz="2400" b="1" dirty="0">
                <a:solidFill>
                  <a:schemeClr val="tx1"/>
                </a:solidFill>
              </a:rPr>
              <a:t>Assistant Professor</a:t>
            </a:r>
          </a:p>
          <a:p>
            <a:pPr algn="l"/>
            <a:r>
              <a:rPr lang="en-US" sz="2400" b="1" dirty="0">
                <a:solidFill>
                  <a:schemeClr val="tx1"/>
                </a:solidFill>
              </a:rPr>
              <a:t>Department of Computer Science and Engineering,</a:t>
            </a:r>
            <a:br>
              <a:rPr lang="en-US" sz="2400" b="1" dirty="0">
                <a:solidFill>
                  <a:schemeClr val="tx1"/>
                </a:solidFill>
              </a:rPr>
            </a:br>
            <a:r>
              <a:rPr lang="en-US" sz="2400" b="1" dirty="0">
                <a:sym typeface="+mn-ea"/>
              </a:rPr>
              <a:t>NATIONAL INSTITUTE OF TECHNOLOGY</a:t>
            </a:r>
            <a:r>
              <a:rPr lang="en-US" sz="2400" b="1" dirty="0">
                <a:solidFill>
                  <a:schemeClr val="tx1"/>
                </a:solidFill>
              </a:rPr>
              <a:t> MEGHALAYA</a:t>
            </a:r>
          </a:p>
          <a:p>
            <a:pPr algn="l"/>
            <a:r>
              <a:rPr lang="en-US" sz="2400" b="1" dirty="0"/>
              <a:t>Anmol Gautam, Swastik Jena (Member of AI Research </a:t>
            </a:r>
            <a:r>
              <a:rPr lang="en-US" sz="2400" b="1" dirty="0" err="1"/>
              <a:t>Group,NIT</a:t>
            </a:r>
            <a:r>
              <a:rPr lang="en-US" sz="2400" b="1" dirty="0"/>
              <a:t> Meghalaya)</a:t>
            </a:r>
            <a:endParaRPr lang="en-US" sz="2400" dirty="0"/>
          </a:p>
          <a:p>
            <a:pPr algn="l"/>
            <a:endParaRPr lang="en-US" dirty="0"/>
          </a:p>
        </p:txBody>
      </p:sp>
      <p:pic>
        <p:nvPicPr>
          <p:cNvPr id="7" name="Picture 6">
            <a:extLst>
              <a:ext uri="{FF2B5EF4-FFF2-40B4-BE49-F238E27FC236}">
                <a16:creationId xmlns:a16="http://schemas.microsoft.com/office/drawing/2014/main" id="{DC70470E-9253-47D0-A28F-F99D4DEDD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454" y="167950"/>
            <a:ext cx="5136503" cy="3424335"/>
          </a:xfrm>
          <a:prstGeom prst="rect">
            <a:avLst/>
          </a:prstGeom>
        </p:spPr>
      </p:pic>
      <p:sp>
        <p:nvSpPr>
          <p:cNvPr id="4" name="Slide Number Placeholder 3">
            <a:extLst>
              <a:ext uri="{FF2B5EF4-FFF2-40B4-BE49-F238E27FC236}">
                <a16:creationId xmlns:a16="http://schemas.microsoft.com/office/drawing/2014/main" id="{EA772BC9-8194-4A05-85C3-E6983504C8D4}"/>
              </a:ext>
            </a:extLst>
          </p:cNvPr>
          <p:cNvSpPr>
            <a:spLocks noGrp="1"/>
          </p:cNvSpPr>
          <p:nvPr>
            <p:ph type="sldNum" sz="quarter" idx="12"/>
          </p:nvPr>
        </p:nvSpPr>
        <p:spPr/>
        <p:txBody>
          <a:bodyPr/>
          <a:lstStyle/>
          <a:p>
            <a:fld id="{1FAD8BC4-2BBD-4A71-B64D-4D08A19DE067}" type="slidenum">
              <a:rPr lang="en-US" smtClean="0"/>
              <a:t>1</a:t>
            </a:fld>
            <a:endParaRPr lang="en-US"/>
          </a:p>
        </p:txBody>
      </p:sp>
    </p:spTree>
    <p:extLst>
      <p:ext uri="{BB962C8B-B14F-4D97-AF65-F5344CB8AC3E}">
        <p14:creationId xmlns:p14="http://schemas.microsoft.com/office/powerpoint/2010/main" val="2993770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b="1" u="sng"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8850EA1C-1E19-4302-888E-2E5E3EC5E031}"/>
              </a:ext>
            </a:extLst>
          </p:cNvPr>
          <p:cNvSpPr/>
          <p:nvPr/>
        </p:nvSpPr>
        <p:spPr>
          <a:xfrm>
            <a:off x="4683968"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000" dirty="0">
                <a:solidFill>
                  <a:schemeClr val="accent1">
                    <a:lumMod val="50000"/>
                  </a:schemeClr>
                </a:solidFill>
              </a:rPr>
              <a:t>Arthur Samuel</a:t>
            </a:r>
          </a:p>
          <a:p>
            <a:pPr marL="285750" indent="-285750">
              <a:buFont typeface="Arial" panose="020B0604020202020204" pitchFamily="34" charset="0"/>
              <a:buChar char="•"/>
            </a:pPr>
            <a:r>
              <a:rPr lang="en-US" sz="2000" dirty="0">
                <a:solidFill>
                  <a:schemeClr val="accent1">
                    <a:lumMod val="50000"/>
                  </a:schemeClr>
                </a:solidFill>
              </a:rPr>
              <a:t>Worked on a different way to get </a:t>
            </a:r>
          </a:p>
          <a:p>
            <a:r>
              <a:rPr lang="en-US" sz="2000" dirty="0">
                <a:solidFill>
                  <a:schemeClr val="accent1">
                    <a:lumMod val="50000"/>
                  </a:schemeClr>
                </a:solidFill>
              </a:rPr>
              <a:t>      computers to do a job.</a:t>
            </a:r>
          </a:p>
          <a:p>
            <a:pPr marL="285750" indent="-285750">
              <a:buFont typeface="Arial" panose="020B0604020202020204" pitchFamily="34" charset="0"/>
              <a:buChar char="•"/>
            </a:pPr>
            <a:endParaRPr lang="en-US" dirty="0">
              <a:solidFill>
                <a:schemeClr val="accent1">
                  <a:lumMod val="50000"/>
                </a:schemeClr>
              </a:solidFill>
            </a:endParaRPr>
          </a:p>
          <a:p>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74764FD6-2CB3-4E68-A81E-F505AB776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7915" y="2000250"/>
            <a:ext cx="2057400" cy="2857500"/>
          </a:xfrm>
          <a:prstGeom prst="rect">
            <a:avLst/>
          </a:prstGeom>
        </p:spPr>
      </p:pic>
      <p:sp>
        <p:nvSpPr>
          <p:cNvPr id="6" name="Rectangle: Rounded Corners 5">
            <a:extLst>
              <a:ext uri="{FF2B5EF4-FFF2-40B4-BE49-F238E27FC236}">
                <a16:creationId xmlns:a16="http://schemas.microsoft.com/office/drawing/2014/main" id="{AA080CE1-DF10-4790-B5E5-58756E59ABEF}"/>
              </a:ext>
            </a:extLst>
          </p:cNvPr>
          <p:cNvSpPr/>
          <p:nvPr/>
        </p:nvSpPr>
        <p:spPr>
          <a:xfrm>
            <a:off x="4863581" y="1810139"/>
            <a:ext cx="3596951" cy="4030824"/>
          </a:xfrm>
          <a:prstGeom prst="roundRect">
            <a:avLst>
              <a:gd name="adj" fmla="val 2269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“Programming a computer for such computations is, at best, a difficult task, not primarily because of any inherent complexity in the computer itself but, rather, because of the need to spell out every minute step of the process in the most exasperating detail. Computers, as any programmer will tell you, are giant morons, not giant brains”</a:t>
            </a:r>
          </a:p>
        </p:txBody>
      </p:sp>
      <p:sp>
        <p:nvSpPr>
          <p:cNvPr id="2" name="Slide Number Placeholder 1">
            <a:extLst>
              <a:ext uri="{FF2B5EF4-FFF2-40B4-BE49-F238E27FC236}">
                <a16:creationId xmlns:a16="http://schemas.microsoft.com/office/drawing/2014/main" id="{D525D33B-2C8B-4C85-8658-4A54BE97DBB4}"/>
              </a:ext>
            </a:extLst>
          </p:cNvPr>
          <p:cNvSpPr>
            <a:spLocks noGrp="1"/>
          </p:cNvSpPr>
          <p:nvPr>
            <p:ph type="sldNum" sz="quarter" idx="12"/>
          </p:nvPr>
        </p:nvSpPr>
        <p:spPr/>
        <p:txBody>
          <a:bodyPr/>
          <a:lstStyle/>
          <a:p>
            <a:fld id="{1FAD8BC4-2BBD-4A71-B64D-4D08A19DE067}" type="slidenum">
              <a:rPr lang="en-US" smtClean="0"/>
              <a:t>10</a:t>
            </a:fld>
            <a:endParaRPr lang="en-US"/>
          </a:p>
        </p:txBody>
      </p:sp>
    </p:spTree>
    <p:extLst>
      <p:ext uri="{BB962C8B-B14F-4D97-AF65-F5344CB8AC3E}">
        <p14:creationId xmlns:p14="http://schemas.microsoft.com/office/powerpoint/2010/main" val="133461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b="1" u="sng"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8850EA1C-1E19-4302-888E-2E5E3EC5E031}"/>
              </a:ext>
            </a:extLst>
          </p:cNvPr>
          <p:cNvSpPr/>
          <p:nvPr/>
        </p:nvSpPr>
        <p:spPr>
          <a:xfrm>
            <a:off x="4683968"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endParaRPr lang="en-US" dirty="0">
              <a:solidFill>
                <a:schemeClr val="accent1">
                  <a:lumMod val="50000"/>
                </a:schemeClr>
              </a:solidFill>
            </a:endParaRPr>
          </a:p>
        </p:txBody>
      </p:sp>
      <p:sp>
        <p:nvSpPr>
          <p:cNvPr id="8" name="Rectangle: Rounded Corners 7">
            <a:extLst>
              <a:ext uri="{FF2B5EF4-FFF2-40B4-BE49-F238E27FC236}">
                <a16:creationId xmlns:a16="http://schemas.microsoft.com/office/drawing/2014/main" id="{5AA225A0-1278-4659-A422-B827304E3A21}"/>
              </a:ext>
            </a:extLst>
          </p:cNvPr>
          <p:cNvSpPr/>
          <p:nvPr/>
        </p:nvSpPr>
        <p:spPr>
          <a:xfrm>
            <a:off x="4683968" y="1768150"/>
            <a:ext cx="6736702" cy="3321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“Suppose we arrange for some automatic means of testing the effectiveness of any current weight assignment in terms of actual performance and provide a mechanism for altering the weight assignment so as to maximize the performance. We need not go into the details of such a procedure to see that it could be made entirely automatic and to see that a machine so programmed would </a:t>
            </a:r>
            <a:r>
              <a:rPr lang="en-US" b="1" dirty="0"/>
              <a:t>learn</a:t>
            </a:r>
            <a:r>
              <a:rPr lang="en-US" dirty="0"/>
              <a:t> from its </a:t>
            </a:r>
            <a:r>
              <a:rPr lang="en-US" b="1" dirty="0"/>
              <a:t>experience</a:t>
            </a:r>
            <a:r>
              <a:rPr lang="en-US" dirty="0"/>
              <a:t>”</a:t>
            </a:r>
          </a:p>
        </p:txBody>
      </p:sp>
      <p:sp>
        <p:nvSpPr>
          <p:cNvPr id="2" name="Slide Number Placeholder 1">
            <a:extLst>
              <a:ext uri="{FF2B5EF4-FFF2-40B4-BE49-F238E27FC236}">
                <a16:creationId xmlns:a16="http://schemas.microsoft.com/office/drawing/2014/main" id="{C077AD7C-93D6-45F6-9884-796E3D675C20}"/>
              </a:ext>
            </a:extLst>
          </p:cNvPr>
          <p:cNvSpPr>
            <a:spLocks noGrp="1"/>
          </p:cNvSpPr>
          <p:nvPr>
            <p:ph type="sldNum" sz="quarter" idx="12"/>
          </p:nvPr>
        </p:nvSpPr>
        <p:spPr/>
        <p:txBody>
          <a:bodyPr/>
          <a:lstStyle/>
          <a:p>
            <a:fld id="{1FAD8BC4-2BBD-4A71-B64D-4D08A19DE067}" type="slidenum">
              <a:rPr lang="en-US" smtClean="0"/>
              <a:t>11</a:t>
            </a:fld>
            <a:endParaRPr lang="en-US"/>
          </a:p>
        </p:txBody>
      </p:sp>
    </p:spTree>
    <p:extLst>
      <p:ext uri="{BB962C8B-B14F-4D97-AF65-F5344CB8AC3E}">
        <p14:creationId xmlns:p14="http://schemas.microsoft.com/office/powerpoint/2010/main" val="3742565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b="1" u="sng"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8850EA1C-1E19-4302-888E-2E5E3EC5E031}"/>
              </a:ext>
            </a:extLst>
          </p:cNvPr>
          <p:cNvSpPr/>
          <p:nvPr/>
        </p:nvSpPr>
        <p:spPr>
          <a:xfrm>
            <a:off x="4683968"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B7285076-C89A-41EC-90B6-7176DBAD2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789" y="962297"/>
            <a:ext cx="6957060" cy="1584960"/>
          </a:xfrm>
          <a:prstGeom prst="rect">
            <a:avLst/>
          </a:prstGeom>
        </p:spPr>
      </p:pic>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ADC6F21C-8CC1-4053-A65D-9FC9AE3B15E2}"/>
                  </a:ext>
                </a:extLst>
              </p:cNvPr>
              <p:cNvSpPr/>
              <p:nvPr/>
            </p:nvSpPr>
            <p:spPr>
              <a:xfrm>
                <a:off x="7002625" y="3964267"/>
                <a:ext cx="1950098" cy="662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6" name="Rectangle: Rounded Corners 5">
                <a:extLst>
                  <a:ext uri="{FF2B5EF4-FFF2-40B4-BE49-F238E27FC236}">
                    <a16:creationId xmlns:a16="http://schemas.microsoft.com/office/drawing/2014/main" id="{ADC6F21C-8CC1-4053-A65D-9FC9AE3B15E2}"/>
                  </a:ext>
                </a:extLst>
              </p:cNvPr>
              <p:cNvSpPr>
                <a:spLocks noRot="1" noChangeAspect="1" noMove="1" noResize="1" noEditPoints="1" noAdjustHandles="1" noChangeArrowheads="1" noChangeShapeType="1" noTextEdit="1"/>
              </p:cNvSpPr>
              <p:nvPr/>
            </p:nvSpPr>
            <p:spPr>
              <a:xfrm>
                <a:off x="7002625" y="3964267"/>
                <a:ext cx="1950098" cy="662473"/>
              </a:xfrm>
              <a:prstGeom prst="round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3CB2590C-27B3-4B26-983A-14D2006C44E3}"/>
              </a:ext>
            </a:extLst>
          </p:cNvPr>
          <p:cNvCxnSpPr/>
          <p:nvPr/>
        </p:nvCxnSpPr>
        <p:spPr>
          <a:xfrm>
            <a:off x="7455159" y="4533434"/>
            <a:ext cx="0" cy="9610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0C9F348B-CA60-41C8-B09F-B8FFF5096367}"/>
              </a:ext>
            </a:extLst>
          </p:cNvPr>
          <p:cNvCxnSpPr>
            <a:cxnSpLocks/>
          </p:cNvCxnSpPr>
          <p:nvPr/>
        </p:nvCxnSpPr>
        <p:spPr>
          <a:xfrm>
            <a:off x="8083420" y="4533433"/>
            <a:ext cx="0" cy="96105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5278E8A3-2591-4802-A27D-34AFA69FAE67}"/>
              </a:ext>
            </a:extLst>
          </p:cNvPr>
          <p:cNvSpPr txBox="1"/>
          <p:nvPr/>
        </p:nvSpPr>
        <p:spPr>
          <a:xfrm>
            <a:off x="7042225" y="5526371"/>
            <a:ext cx="825867"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8AB671FA-7D2F-45DC-89EA-9AAF91EC889F}"/>
              </a:ext>
            </a:extLst>
          </p:cNvPr>
          <p:cNvSpPr txBox="1"/>
          <p:nvPr/>
        </p:nvSpPr>
        <p:spPr>
          <a:xfrm>
            <a:off x="7868092" y="5526371"/>
            <a:ext cx="679994" cy="369332"/>
          </a:xfrm>
          <a:prstGeom prst="rect">
            <a:avLst/>
          </a:prstGeom>
          <a:noFill/>
        </p:spPr>
        <p:txBody>
          <a:bodyPr wrap="none" rtlCol="0">
            <a:spAutoFit/>
          </a:bodyPr>
          <a:lstStyle/>
          <a:p>
            <a:r>
              <a:rPr lang="en-US" dirty="0"/>
              <a:t>input</a:t>
            </a:r>
          </a:p>
        </p:txBody>
      </p:sp>
      <p:cxnSp>
        <p:nvCxnSpPr>
          <p:cNvPr id="18" name="Straight Arrow Connector 17">
            <a:extLst>
              <a:ext uri="{FF2B5EF4-FFF2-40B4-BE49-F238E27FC236}">
                <a16:creationId xmlns:a16="http://schemas.microsoft.com/office/drawing/2014/main" id="{CCAAE141-47EF-4200-B543-DB2D5A8C0D33}"/>
              </a:ext>
            </a:extLst>
          </p:cNvPr>
          <p:cNvCxnSpPr/>
          <p:nvPr/>
        </p:nvCxnSpPr>
        <p:spPr>
          <a:xfrm flipV="1">
            <a:off x="7868092" y="3340359"/>
            <a:ext cx="0" cy="8210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51C7D82E-243A-4C25-99CB-17404BCB7AE8}"/>
              </a:ext>
            </a:extLst>
          </p:cNvPr>
          <p:cNvCxnSpPr/>
          <p:nvPr/>
        </p:nvCxnSpPr>
        <p:spPr>
          <a:xfrm flipV="1">
            <a:off x="8431039" y="3340359"/>
            <a:ext cx="0" cy="8210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1377269E-A394-4CD9-8241-3CE69B927FEF}"/>
              </a:ext>
            </a:extLst>
          </p:cNvPr>
          <p:cNvSpPr txBox="1"/>
          <p:nvPr/>
        </p:nvSpPr>
        <p:spPr>
          <a:xfrm>
            <a:off x="7579359" y="2939143"/>
            <a:ext cx="1257460" cy="369332"/>
          </a:xfrm>
          <a:prstGeom prst="rect">
            <a:avLst/>
          </a:prstGeom>
          <a:noFill/>
        </p:spPr>
        <p:txBody>
          <a:bodyPr wrap="none" rtlCol="0">
            <a:spAutoFit/>
          </a:bodyPr>
          <a:lstStyle/>
          <a:p>
            <a:r>
              <a:rPr lang="en-US" dirty="0"/>
              <a:t>parameters</a:t>
            </a:r>
          </a:p>
        </p:txBody>
      </p:sp>
      <p:sp>
        <p:nvSpPr>
          <p:cNvPr id="2" name="Slide Number Placeholder 1">
            <a:extLst>
              <a:ext uri="{FF2B5EF4-FFF2-40B4-BE49-F238E27FC236}">
                <a16:creationId xmlns:a16="http://schemas.microsoft.com/office/drawing/2014/main" id="{D21F9B66-6908-4636-B0C3-A1E78149800A}"/>
              </a:ext>
            </a:extLst>
          </p:cNvPr>
          <p:cNvSpPr>
            <a:spLocks noGrp="1"/>
          </p:cNvSpPr>
          <p:nvPr>
            <p:ph type="sldNum" sz="quarter" idx="12"/>
          </p:nvPr>
        </p:nvSpPr>
        <p:spPr/>
        <p:txBody>
          <a:bodyPr/>
          <a:lstStyle/>
          <a:p>
            <a:fld id="{1FAD8BC4-2BBD-4A71-B64D-4D08A19DE067}" type="slidenum">
              <a:rPr lang="en-US" smtClean="0"/>
              <a:t>12</a:t>
            </a:fld>
            <a:endParaRPr lang="en-US"/>
          </a:p>
        </p:txBody>
      </p:sp>
    </p:spTree>
    <p:extLst>
      <p:ext uri="{BB962C8B-B14F-4D97-AF65-F5344CB8AC3E}">
        <p14:creationId xmlns:p14="http://schemas.microsoft.com/office/powerpoint/2010/main" val="62648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b="1" u="sng"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6" name="Picture 5">
            <a:extLst>
              <a:ext uri="{FF2B5EF4-FFF2-40B4-BE49-F238E27FC236}">
                <a16:creationId xmlns:a16="http://schemas.microsoft.com/office/drawing/2014/main" id="{283DA1D6-DAE1-436E-9433-29BA03934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145" y="1100428"/>
            <a:ext cx="5961905" cy="4657143"/>
          </a:xfrm>
          <a:prstGeom prst="rect">
            <a:avLst/>
          </a:prstGeom>
        </p:spPr>
      </p:pic>
      <p:sp>
        <p:nvSpPr>
          <p:cNvPr id="2" name="Slide Number Placeholder 1">
            <a:extLst>
              <a:ext uri="{FF2B5EF4-FFF2-40B4-BE49-F238E27FC236}">
                <a16:creationId xmlns:a16="http://schemas.microsoft.com/office/drawing/2014/main" id="{BC67C5C6-31D9-42B2-9B09-7D4616B728B5}"/>
              </a:ext>
            </a:extLst>
          </p:cNvPr>
          <p:cNvSpPr>
            <a:spLocks noGrp="1"/>
          </p:cNvSpPr>
          <p:nvPr>
            <p:ph type="sldNum" sz="quarter" idx="12"/>
          </p:nvPr>
        </p:nvSpPr>
        <p:spPr/>
        <p:txBody>
          <a:bodyPr/>
          <a:lstStyle/>
          <a:p>
            <a:fld id="{1FAD8BC4-2BBD-4A71-B64D-4D08A19DE067}" type="slidenum">
              <a:rPr lang="en-US" smtClean="0"/>
              <a:t>13</a:t>
            </a:fld>
            <a:endParaRPr lang="en-US"/>
          </a:p>
        </p:txBody>
      </p:sp>
    </p:spTree>
    <p:extLst>
      <p:ext uri="{BB962C8B-B14F-4D97-AF65-F5344CB8AC3E}">
        <p14:creationId xmlns:p14="http://schemas.microsoft.com/office/powerpoint/2010/main" val="1478796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b="1" u="sng"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3" name="Picture 2">
            <a:extLst>
              <a:ext uri="{FF2B5EF4-FFF2-40B4-BE49-F238E27FC236}">
                <a16:creationId xmlns:a16="http://schemas.microsoft.com/office/drawing/2014/main" id="{0A5EC10C-CEBC-4C1E-8128-BB3DFCD94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059" y="1679510"/>
            <a:ext cx="6543094" cy="3271547"/>
          </a:xfrm>
          <a:prstGeom prst="rect">
            <a:avLst/>
          </a:prstGeom>
        </p:spPr>
      </p:pic>
      <p:sp>
        <p:nvSpPr>
          <p:cNvPr id="2" name="Slide Number Placeholder 1">
            <a:extLst>
              <a:ext uri="{FF2B5EF4-FFF2-40B4-BE49-F238E27FC236}">
                <a16:creationId xmlns:a16="http://schemas.microsoft.com/office/drawing/2014/main" id="{1CC88445-1DBA-4F8A-9857-095B4144448C}"/>
              </a:ext>
            </a:extLst>
          </p:cNvPr>
          <p:cNvSpPr>
            <a:spLocks noGrp="1"/>
          </p:cNvSpPr>
          <p:nvPr>
            <p:ph type="sldNum" sz="quarter" idx="12"/>
          </p:nvPr>
        </p:nvSpPr>
        <p:spPr/>
        <p:txBody>
          <a:bodyPr/>
          <a:lstStyle/>
          <a:p>
            <a:fld id="{1FAD8BC4-2BBD-4A71-B64D-4D08A19DE067}" type="slidenum">
              <a:rPr lang="en-US" smtClean="0"/>
              <a:t>14</a:t>
            </a:fld>
            <a:endParaRPr lang="en-US"/>
          </a:p>
        </p:txBody>
      </p:sp>
    </p:spTree>
    <p:extLst>
      <p:ext uri="{BB962C8B-B14F-4D97-AF65-F5344CB8AC3E}">
        <p14:creationId xmlns:p14="http://schemas.microsoft.com/office/powerpoint/2010/main" val="315652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b="1" u="sng"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8EF3D028-78F9-4630-9FE4-244E7FACE746}"/>
              </a:ext>
            </a:extLst>
          </p:cNvPr>
          <p:cNvSpPr/>
          <p:nvPr/>
        </p:nvSpPr>
        <p:spPr>
          <a:xfrm>
            <a:off x="4907902" y="737118"/>
            <a:ext cx="6223518" cy="55983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b="1" dirty="0">
                <a:solidFill>
                  <a:schemeClr val="accent1">
                    <a:lumMod val="75000"/>
                  </a:schemeClr>
                </a:solidFill>
              </a:rPr>
              <a:t>Weights</a:t>
            </a:r>
            <a:r>
              <a:rPr lang="en-US" dirty="0">
                <a:solidFill>
                  <a:schemeClr val="accent1">
                    <a:lumMod val="75000"/>
                  </a:schemeClr>
                </a:solidFill>
              </a:rPr>
              <a:t> represents dimension or strength of the connection between units.</a:t>
            </a: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r>
              <a:rPr lang="en-US" b="1" dirty="0">
                <a:solidFill>
                  <a:schemeClr val="accent1">
                    <a:lumMod val="75000"/>
                  </a:schemeClr>
                </a:solidFill>
              </a:rPr>
              <a:t>Bias</a:t>
            </a:r>
            <a:r>
              <a:rPr lang="en-US" dirty="0">
                <a:solidFill>
                  <a:schemeClr val="accent1">
                    <a:lumMod val="75000"/>
                  </a:schemeClr>
                </a:solidFill>
              </a:rPr>
              <a:t> represents an additional parameter which task is to modify the output along with the weighted sum of the input to the other neuron</a:t>
            </a: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r>
              <a:rPr lang="en-US" b="1" dirty="0">
                <a:solidFill>
                  <a:schemeClr val="accent1">
                    <a:lumMod val="75000"/>
                  </a:schemeClr>
                </a:solidFill>
              </a:rPr>
              <a:t>Activation Function</a:t>
            </a:r>
            <a:r>
              <a:rPr lang="en-US" dirty="0">
                <a:solidFill>
                  <a:schemeClr val="accent1">
                    <a:lumMod val="75000"/>
                  </a:schemeClr>
                </a:solidFill>
              </a:rPr>
              <a:t> calculates a weighted sum and further adding bias with it to give the result.</a:t>
            </a:r>
          </a:p>
        </p:txBody>
      </p:sp>
      <p:pic>
        <p:nvPicPr>
          <p:cNvPr id="6" name="Picture 5">
            <a:extLst>
              <a:ext uri="{FF2B5EF4-FFF2-40B4-BE49-F238E27FC236}">
                <a16:creationId xmlns:a16="http://schemas.microsoft.com/office/drawing/2014/main" id="{41C05B4E-0527-47A5-85AF-32FC179AD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889" y="3726413"/>
            <a:ext cx="4762500" cy="2857500"/>
          </a:xfrm>
          <a:prstGeom prst="rect">
            <a:avLst/>
          </a:prstGeom>
        </p:spPr>
      </p:pic>
      <p:sp>
        <p:nvSpPr>
          <p:cNvPr id="3" name="Slide Number Placeholder 2">
            <a:extLst>
              <a:ext uri="{FF2B5EF4-FFF2-40B4-BE49-F238E27FC236}">
                <a16:creationId xmlns:a16="http://schemas.microsoft.com/office/drawing/2014/main" id="{492229A7-3785-4F30-9D91-5531492262AD}"/>
              </a:ext>
            </a:extLst>
          </p:cNvPr>
          <p:cNvSpPr>
            <a:spLocks noGrp="1"/>
          </p:cNvSpPr>
          <p:nvPr>
            <p:ph type="sldNum" sz="quarter" idx="12"/>
          </p:nvPr>
        </p:nvSpPr>
        <p:spPr/>
        <p:txBody>
          <a:bodyPr/>
          <a:lstStyle/>
          <a:p>
            <a:fld id="{1FAD8BC4-2BBD-4A71-B64D-4D08A19DE067}" type="slidenum">
              <a:rPr lang="en-US" smtClean="0"/>
              <a:t>15</a:t>
            </a:fld>
            <a:endParaRPr lang="en-US"/>
          </a:p>
        </p:txBody>
      </p:sp>
    </p:spTree>
    <p:extLst>
      <p:ext uri="{BB962C8B-B14F-4D97-AF65-F5344CB8AC3E}">
        <p14:creationId xmlns:p14="http://schemas.microsoft.com/office/powerpoint/2010/main" val="1125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b="1" u="sng"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5" name="Picture 4">
            <a:extLst>
              <a:ext uri="{FF2B5EF4-FFF2-40B4-BE49-F238E27FC236}">
                <a16:creationId xmlns:a16="http://schemas.microsoft.com/office/drawing/2014/main" id="{B1E738A6-0CB3-4C4A-A6DC-B0DEED111B8F}"/>
              </a:ext>
            </a:extLst>
          </p:cNvPr>
          <p:cNvPicPr>
            <a:picLocks noChangeAspect="1"/>
          </p:cNvPicPr>
          <p:nvPr/>
        </p:nvPicPr>
        <p:blipFill rotWithShape="1">
          <a:blip r:embed="rId2">
            <a:extLst>
              <a:ext uri="{28A0092B-C50C-407E-A947-70E740481C1C}">
                <a14:useLocalDpi xmlns:a14="http://schemas.microsoft.com/office/drawing/2010/main" val="0"/>
              </a:ext>
            </a:extLst>
          </a:blip>
          <a:srcRect l="9932" t="16327" b="7211"/>
          <a:stretch/>
        </p:blipFill>
        <p:spPr>
          <a:xfrm>
            <a:off x="5063414" y="807098"/>
            <a:ext cx="6176865" cy="5243804"/>
          </a:xfrm>
          <a:prstGeom prst="rect">
            <a:avLst/>
          </a:prstGeom>
        </p:spPr>
      </p:pic>
      <p:sp>
        <p:nvSpPr>
          <p:cNvPr id="2" name="Slide Number Placeholder 1">
            <a:extLst>
              <a:ext uri="{FF2B5EF4-FFF2-40B4-BE49-F238E27FC236}">
                <a16:creationId xmlns:a16="http://schemas.microsoft.com/office/drawing/2014/main" id="{5222FD8E-D62B-4DBB-B8E0-8DA6439D106C}"/>
              </a:ext>
            </a:extLst>
          </p:cNvPr>
          <p:cNvSpPr>
            <a:spLocks noGrp="1"/>
          </p:cNvSpPr>
          <p:nvPr>
            <p:ph type="sldNum" sz="quarter" idx="12"/>
          </p:nvPr>
        </p:nvSpPr>
        <p:spPr/>
        <p:txBody>
          <a:bodyPr/>
          <a:lstStyle/>
          <a:p>
            <a:fld id="{1FAD8BC4-2BBD-4A71-B64D-4D08A19DE067}" type="slidenum">
              <a:rPr lang="en-US" smtClean="0"/>
              <a:t>16</a:t>
            </a:fld>
            <a:endParaRPr lang="en-US"/>
          </a:p>
        </p:txBody>
      </p:sp>
    </p:spTree>
    <p:extLst>
      <p:ext uri="{BB962C8B-B14F-4D97-AF65-F5344CB8AC3E}">
        <p14:creationId xmlns:p14="http://schemas.microsoft.com/office/powerpoint/2010/main" val="365865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b="1" u="sng"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8EF3D028-78F9-4630-9FE4-244E7FACE746}"/>
              </a:ext>
            </a:extLst>
          </p:cNvPr>
          <p:cNvSpPr/>
          <p:nvPr/>
        </p:nvSpPr>
        <p:spPr>
          <a:xfrm>
            <a:off x="4907902" y="737118"/>
            <a:ext cx="6223518" cy="55983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solidFill>
                <a:schemeClr val="accent1">
                  <a:lumMod val="75000"/>
                </a:schemeClr>
              </a:solidFill>
            </a:endParaRPr>
          </a:p>
        </p:txBody>
      </p:sp>
      <p:pic>
        <p:nvPicPr>
          <p:cNvPr id="5" name="Picture 4">
            <a:extLst>
              <a:ext uri="{FF2B5EF4-FFF2-40B4-BE49-F238E27FC236}">
                <a16:creationId xmlns:a16="http://schemas.microsoft.com/office/drawing/2014/main" id="{284F8A58-76D7-47D2-98CA-5CD2207D1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196" y="1408922"/>
            <a:ext cx="7739301" cy="3888999"/>
          </a:xfrm>
          <a:prstGeom prst="rect">
            <a:avLst/>
          </a:prstGeom>
        </p:spPr>
      </p:pic>
      <p:sp>
        <p:nvSpPr>
          <p:cNvPr id="3" name="Slide Number Placeholder 2">
            <a:extLst>
              <a:ext uri="{FF2B5EF4-FFF2-40B4-BE49-F238E27FC236}">
                <a16:creationId xmlns:a16="http://schemas.microsoft.com/office/drawing/2014/main" id="{C776D226-89BC-4D24-98A9-888F1F6670E7}"/>
              </a:ext>
            </a:extLst>
          </p:cNvPr>
          <p:cNvSpPr>
            <a:spLocks noGrp="1"/>
          </p:cNvSpPr>
          <p:nvPr>
            <p:ph type="sldNum" sz="quarter" idx="12"/>
          </p:nvPr>
        </p:nvSpPr>
        <p:spPr/>
        <p:txBody>
          <a:bodyPr/>
          <a:lstStyle/>
          <a:p>
            <a:fld id="{1FAD8BC4-2BBD-4A71-B64D-4D08A19DE067}" type="slidenum">
              <a:rPr lang="en-US" smtClean="0"/>
              <a:t>17</a:t>
            </a:fld>
            <a:endParaRPr lang="en-US"/>
          </a:p>
        </p:txBody>
      </p:sp>
    </p:spTree>
    <p:extLst>
      <p:ext uri="{BB962C8B-B14F-4D97-AF65-F5344CB8AC3E}">
        <p14:creationId xmlns:p14="http://schemas.microsoft.com/office/powerpoint/2010/main" val="382235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b="1" u="sng"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969FF6E3-F66A-4884-8522-65AA23DE4DF4}"/>
              </a:ext>
            </a:extLst>
          </p:cNvPr>
          <p:cNvSpPr/>
          <p:nvPr/>
        </p:nvSpPr>
        <p:spPr>
          <a:xfrm>
            <a:off x="4937451" y="2836506"/>
            <a:ext cx="6428792"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Computational Graph</a:t>
            </a:r>
          </a:p>
        </p:txBody>
      </p:sp>
      <p:sp>
        <p:nvSpPr>
          <p:cNvPr id="3" name="Slide Number Placeholder 2">
            <a:extLst>
              <a:ext uri="{FF2B5EF4-FFF2-40B4-BE49-F238E27FC236}">
                <a16:creationId xmlns:a16="http://schemas.microsoft.com/office/drawing/2014/main" id="{1DF2FFB2-DCF3-489A-BEB2-68C7A2C05306}"/>
              </a:ext>
            </a:extLst>
          </p:cNvPr>
          <p:cNvSpPr>
            <a:spLocks noGrp="1"/>
          </p:cNvSpPr>
          <p:nvPr>
            <p:ph type="sldNum" sz="quarter" idx="12"/>
          </p:nvPr>
        </p:nvSpPr>
        <p:spPr/>
        <p:txBody>
          <a:bodyPr/>
          <a:lstStyle/>
          <a:p>
            <a:fld id="{1FAD8BC4-2BBD-4A71-B64D-4D08A19DE067}" type="slidenum">
              <a:rPr lang="en-US" smtClean="0"/>
              <a:t>18</a:t>
            </a:fld>
            <a:endParaRPr lang="en-US"/>
          </a:p>
        </p:txBody>
      </p:sp>
    </p:spTree>
    <p:extLst>
      <p:ext uri="{BB962C8B-B14F-4D97-AF65-F5344CB8AC3E}">
        <p14:creationId xmlns:p14="http://schemas.microsoft.com/office/powerpoint/2010/main" val="2716518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b="1" u="sng"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3" name="Picture 2">
            <a:extLst>
              <a:ext uri="{FF2B5EF4-FFF2-40B4-BE49-F238E27FC236}">
                <a16:creationId xmlns:a16="http://schemas.microsoft.com/office/drawing/2014/main" id="{98D039C3-CBBB-4F53-9D01-13A0DD84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61" y="1561011"/>
            <a:ext cx="6651171" cy="3990703"/>
          </a:xfrm>
          <a:prstGeom prst="rect">
            <a:avLst/>
          </a:prstGeom>
        </p:spPr>
      </p:pic>
      <p:sp>
        <p:nvSpPr>
          <p:cNvPr id="2" name="Slide Number Placeholder 1">
            <a:extLst>
              <a:ext uri="{FF2B5EF4-FFF2-40B4-BE49-F238E27FC236}">
                <a16:creationId xmlns:a16="http://schemas.microsoft.com/office/drawing/2014/main" id="{1885BFC0-5A60-4B90-9CCE-9B9BD1E59BDD}"/>
              </a:ext>
            </a:extLst>
          </p:cNvPr>
          <p:cNvSpPr>
            <a:spLocks noGrp="1"/>
          </p:cNvSpPr>
          <p:nvPr>
            <p:ph type="sldNum" sz="quarter" idx="12"/>
          </p:nvPr>
        </p:nvSpPr>
        <p:spPr/>
        <p:txBody>
          <a:bodyPr/>
          <a:lstStyle/>
          <a:p>
            <a:fld id="{1FAD8BC4-2BBD-4A71-B64D-4D08A19DE067}" type="slidenum">
              <a:rPr lang="en-US" smtClean="0"/>
              <a:t>19</a:t>
            </a:fld>
            <a:endParaRPr lang="en-US"/>
          </a:p>
        </p:txBody>
      </p:sp>
    </p:spTree>
    <p:extLst>
      <p:ext uri="{BB962C8B-B14F-4D97-AF65-F5344CB8AC3E}">
        <p14:creationId xmlns:p14="http://schemas.microsoft.com/office/powerpoint/2010/main" val="239227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3" name="Picture 2">
            <a:extLst>
              <a:ext uri="{FF2B5EF4-FFF2-40B4-BE49-F238E27FC236}">
                <a16:creationId xmlns:a16="http://schemas.microsoft.com/office/drawing/2014/main" id="{C34D791B-10C3-40F2-A6A7-30208118A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906" y="1502229"/>
            <a:ext cx="7591108" cy="4003123"/>
          </a:xfrm>
          <a:prstGeom prst="rect">
            <a:avLst/>
          </a:prstGeom>
        </p:spPr>
      </p:pic>
      <p:sp>
        <p:nvSpPr>
          <p:cNvPr id="2" name="Slide Number Placeholder 1">
            <a:extLst>
              <a:ext uri="{FF2B5EF4-FFF2-40B4-BE49-F238E27FC236}">
                <a16:creationId xmlns:a16="http://schemas.microsoft.com/office/drawing/2014/main" id="{6A68F147-E5EE-4091-A6EC-652A07AEA36C}"/>
              </a:ext>
            </a:extLst>
          </p:cNvPr>
          <p:cNvSpPr>
            <a:spLocks noGrp="1"/>
          </p:cNvSpPr>
          <p:nvPr>
            <p:ph type="sldNum" sz="quarter" idx="12"/>
          </p:nvPr>
        </p:nvSpPr>
        <p:spPr/>
        <p:txBody>
          <a:bodyPr/>
          <a:lstStyle/>
          <a:p>
            <a:fld id="{1FAD8BC4-2BBD-4A71-B64D-4D08A19DE067}" type="slidenum">
              <a:rPr lang="en-US" smtClean="0"/>
              <a:t>2</a:t>
            </a:fld>
            <a:endParaRPr lang="en-US"/>
          </a:p>
        </p:txBody>
      </p:sp>
    </p:spTree>
    <p:extLst>
      <p:ext uri="{BB962C8B-B14F-4D97-AF65-F5344CB8AC3E}">
        <p14:creationId xmlns:p14="http://schemas.microsoft.com/office/powerpoint/2010/main" val="4184772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b="1" u="sng"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5" name="Picture 4">
            <a:extLst>
              <a:ext uri="{FF2B5EF4-FFF2-40B4-BE49-F238E27FC236}">
                <a16:creationId xmlns:a16="http://schemas.microsoft.com/office/drawing/2014/main" id="{8E1790A4-B24D-44D1-9F28-56A0F7316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847" y="1226975"/>
            <a:ext cx="6096000" cy="4572000"/>
          </a:xfrm>
          <a:prstGeom prst="rect">
            <a:avLst/>
          </a:prstGeom>
        </p:spPr>
      </p:pic>
      <p:sp>
        <p:nvSpPr>
          <p:cNvPr id="2" name="Slide Number Placeholder 1">
            <a:extLst>
              <a:ext uri="{FF2B5EF4-FFF2-40B4-BE49-F238E27FC236}">
                <a16:creationId xmlns:a16="http://schemas.microsoft.com/office/drawing/2014/main" id="{58585B31-B4A6-4A4B-8608-0347FC838172}"/>
              </a:ext>
            </a:extLst>
          </p:cNvPr>
          <p:cNvSpPr>
            <a:spLocks noGrp="1"/>
          </p:cNvSpPr>
          <p:nvPr>
            <p:ph type="sldNum" sz="quarter" idx="12"/>
          </p:nvPr>
        </p:nvSpPr>
        <p:spPr/>
        <p:txBody>
          <a:bodyPr/>
          <a:lstStyle/>
          <a:p>
            <a:fld id="{1FAD8BC4-2BBD-4A71-B64D-4D08A19DE067}" type="slidenum">
              <a:rPr lang="en-US" smtClean="0"/>
              <a:t>20</a:t>
            </a:fld>
            <a:endParaRPr lang="en-US"/>
          </a:p>
        </p:txBody>
      </p:sp>
    </p:spTree>
    <p:extLst>
      <p:ext uri="{BB962C8B-B14F-4D97-AF65-F5344CB8AC3E}">
        <p14:creationId xmlns:p14="http://schemas.microsoft.com/office/powerpoint/2010/main" val="1950788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b="1" u="sng"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5" name="Rectangle: Rounded Corners 4">
            <a:extLst>
              <a:ext uri="{FF2B5EF4-FFF2-40B4-BE49-F238E27FC236}">
                <a16:creationId xmlns:a16="http://schemas.microsoft.com/office/drawing/2014/main" id="{F17592B5-47E1-4837-AE9D-54086500CF63}"/>
              </a:ext>
            </a:extLst>
          </p:cNvPr>
          <p:cNvSpPr/>
          <p:nvPr/>
        </p:nvSpPr>
        <p:spPr>
          <a:xfrm>
            <a:off x="4783496" y="1768150"/>
            <a:ext cx="6736702" cy="3321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This function will essentially calculate how poorly our model is performing by comparing what the model is predicting with the actual value it is supposed to output. If predicted output is very far off from actual output, the Loss value will be very high. However if both values are almost similar, the Loss value will be very low. Hence we need to keep a loss function which can penalize a model effectively while it is training on a dataset.</a:t>
            </a:r>
          </a:p>
        </p:txBody>
      </p:sp>
      <p:sp>
        <p:nvSpPr>
          <p:cNvPr id="2" name="Slide Number Placeholder 1">
            <a:extLst>
              <a:ext uri="{FF2B5EF4-FFF2-40B4-BE49-F238E27FC236}">
                <a16:creationId xmlns:a16="http://schemas.microsoft.com/office/drawing/2014/main" id="{AA60D5ED-A185-4DAE-8B82-50F2EEF79993}"/>
              </a:ext>
            </a:extLst>
          </p:cNvPr>
          <p:cNvSpPr>
            <a:spLocks noGrp="1"/>
          </p:cNvSpPr>
          <p:nvPr>
            <p:ph type="sldNum" sz="quarter" idx="12"/>
          </p:nvPr>
        </p:nvSpPr>
        <p:spPr/>
        <p:txBody>
          <a:bodyPr/>
          <a:lstStyle/>
          <a:p>
            <a:fld id="{1FAD8BC4-2BBD-4A71-B64D-4D08A19DE067}" type="slidenum">
              <a:rPr lang="en-US" smtClean="0"/>
              <a:t>21</a:t>
            </a:fld>
            <a:endParaRPr lang="en-US"/>
          </a:p>
        </p:txBody>
      </p:sp>
    </p:spTree>
    <p:extLst>
      <p:ext uri="{BB962C8B-B14F-4D97-AF65-F5344CB8AC3E}">
        <p14:creationId xmlns:p14="http://schemas.microsoft.com/office/powerpoint/2010/main" val="2383198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b="1" u="sng"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33852E85-017F-4CF7-BFD7-3C95E4443C8B}"/>
              </a:ext>
            </a:extLst>
          </p:cNvPr>
          <p:cNvSpPr/>
          <p:nvPr/>
        </p:nvSpPr>
        <p:spPr>
          <a:xfrm>
            <a:off x="5100737" y="653143"/>
            <a:ext cx="6102220" cy="5215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000" dirty="0"/>
              <a:t>Goal is to minimize the loss function. Why?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Well, because we want to get as accurate result as we can without memorizing the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 to minimize?</a:t>
            </a: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7D523613-8957-4DED-A746-0EB110F22E6A}"/>
              </a:ext>
            </a:extLst>
          </p:cNvPr>
          <p:cNvSpPr/>
          <p:nvPr/>
        </p:nvSpPr>
        <p:spPr>
          <a:xfrm>
            <a:off x="6643396" y="3429000"/>
            <a:ext cx="3200400" cy="1329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MATHEMATICS</a:t>
            </a:r>
            <a:endParaRPr lang="en-US" dirty="0">
              <a:solidFill>
                <a:schemeClr val="tx1"/>
              </a:solidFill>
            </a:endParaRPr>
          </a:p>
        </p:txBody>
      </p:sp>
      <p:sp>
        <p:nvSpPr>
          <p:cNvPr id="5" name="Slide Number Placeholder 4">
            <a:extLst>
              <a:ext uri="{FF2B5EF4-FFF2-40B4-BE49-F238E27FC236}">
                <a16:creationId xmlns:a16="http://schemas.microsoft.com/office/drawing/2014/main" id="{650FA17C-5C9B-46E6-A7B9-4E60252B5863}"/>
              </a:ext>
            </a:extLst>
          </p:cNvPr>
          <p:cNvSpPr>
            <a:spLocks noGrp="1"/>
          </p:cNvSpPr>
          <p:nvPr>
            <p:ph type="sldNum" sz="quarter" idx="12"/>
          </p:nvPr>
        </p:nvSpPr>
        <p:spPr/>
        <p:txBody>
          <a:bodyPr/>
          <a:lstStyle/>
          <a:p>
            <a:fld id="{1FAD8BC4-2BBD-4A71-B64D-4D08A19DE067}" type="slidenum">
              <a:rPr lang="en-US" smtClean="0"/>
              <a:t>22</a:t>
            </a:fld>
            <a:endParaRPr lang="en-US"/>
          </a:p>
        </p:txBody>
      </p:sp>
    </p:spTree>
    <p:extLst>
      <p:ext uri="{BB962C8B-B14F-4D97-AF65-F5344CB8AC3E}">
        <p14:creationId xmlns:p14="http://schemas.microsoft.com/office/powerpoint/2010/main" val="391597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b="1" u="sng"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33852E85-017F-4CF7-BFD7-3C95E4443C8B}"/>
              </a:ext>
            </a:extLst>
          </p:cNvPr>
          <p:cNvSpPr/>
          <p:nvPr/>
        </p:nvSpPr>
        <p:spPr>
          <a:xfrm>
            <a:off x="5100737" y="653143"/>
            <a:ext cx="6102220" cy="606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Lets see a story NOW……..</a:t>
            </a:r>
          </a:p>
        </p:txBody>
      </p:sp>
      <p:sp>
        <p:nvSpPr>
          <p:cNvPr id="5" name="Rectangle: Rounded Corners 4">
            <a:extLst>
              <a:ext uri="{FF2B5EF4-FFF2-40B4-BE49-F238E27FC236}">
                <a16:creationId xmlns:a16="http://schemas.microsoft.com/office/drawing/2014/main" id="{6E4C223E-7236-4F5F-A01A-8078FB52929D}"/>
              </a:ext>
            </a:extLst>
          </p:cNvPr>
          <p:cNvSpPr/>
          <p:nvPr/>
        </p:nvSpPr>
        <p:spPr>
          <a:xfrm>
            <a:off x="5100737" y="1520890"/>
            <a:ext cx="2528596" cy="452534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Friend A</a:t>
            </a:r>
          </a:p>
          <a:p>
            <a:pPr algn="ctr"/>
            <a:r>
              <a:rPr lang="en-US" dirty="0"/>
              <a:t>Says</a:t>
            </a:r>
          </a:p>
          <a:p>
            <a:pPr algn="ctr"/>
            <a:r>
              <a:rPr lang="en-US" dirty="0"/>
              <a:t>I have a function that I want to minimize such that I find those values for its variables </a:t>
            </a:r>
          </a:p>
          <a:p>
            <a:pPr algn="ctr"/>
            <a:r>
              <a:rPr lang="en-US" dirty="0"/>
              <a:t>For which </a:t>
            </a:r>
          </a:p>
          <a:p>
            <a:pPr algn="ctr"/>
            <a:r>
              <a:rPr lang="en-US" dirty="0"/>
              <a:t>This function gives </a:t>
            </a:r>
          </a:p>
          <a:p>
            <a:pPr algn="ctr"/>
            <a:r>
              <a:rPr lang="en-US" dirty="0"/>
              <a:t>Minimum value</a:t>
            </a:r>
          </a:p>
        </p:txBody>
      </p:sp>
      <p:sp>
        <p:nvSpPr>
          <p:cNvPr id="6" name="Rectangle: Rounded Corners 5">
            <a:extLst>
              <a:ext uri="{FF2B5EF4-FFF2-40B4-BE49-F238E27FC236}">
                <a16:creationId xmlns:a16="http://schemas.microsoft.com/office/drawing/2014/main" id="{CE7E1A8D-F312-4B02-84CB-08AAB5F94329}"/>
              </a:ext>
            </a:extLst>
          </p:cNvPr>
          <p:cNvSpPr/>
          <p:nvPr/>
        </p:nvSpPr>
        <p:spPr>
          <a:xfrm>
            <a:off x="8854754" y="1520889"/>
            <a:ext cx="2528596" cy="45253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Friend B</a:t>
            </a:r>
          </a:p>
          <a:p>
            <a:pPr algn="ctr"/>
            <a:r>
              <a:rPr lang="en-US" dirty="0"/>
              <a:t>Says </a:t>
            </a:r>
          </a:p>
          <a:p>
            <a:pPr algn="ctr"/>
            <a:r>
              <a:rPr lang="en-US" dirty="0"/>
              <a:t>No worries Dude</a:t>
            </a:r>
          </a:p>
          <a:p>
            <a:pPr algn="ctr"/>
            <a:r>
              <a:rPr lang="en-US" dirty="0"/>
              <a:t>If your function is differentiable </a:t>
            </a:r>
          </a:p>
          <a:p>
            <a:pPr algn="ctr"/>
            <a:r>
              <a:rPr lang="en-US" dirty="0"/>
              <a:t>Then I have a tool that can tell you in which direction you can move to</a:t>
            </a:r>
          </a:p>
          <a:p>
            <a:pPr algn="ctr"/>
            <a:r>
              <a:rPr lang="en-US" dirty="0"/>
              <a:t>Get these minimum values.</a:t>
            </a:r>
          </a:p>
          <a:p>
            <a:pPr algn="ctr"/>
            <a:endParaRPr lang="en-US" dirty="0"/>
          </a:p>
          <a:p>
            <a:pPr algn="ctr"/>
            <a:endParaRPr lang="en-US" dirty="0"/>
          </a:p>
        </p:txBody>
      </p:sp>
      <p:sp>
        <p:nvSpPr>
          <p:cNvPr id="3" name="Slide Number Placeholder 2">
            <a:extLst>
              <a:ext uri="{FF2B5EF4-FFF2-40B4-BE49-F238E27FC236}">
                <a16:creationId xmlns:a16="http://schemas.microsoft.com/office/drawing/2014/main" id="{9AB9C2F4-3500-41BC-A5B4-257A72C324E2}"/>
              </a:ext>
            </a:extLst>
          </p:cNvPr>
          <p:cNvSpPr>
            <a:spLocks noGrp="1"/>
          </p:cNvSpPr>
          <p:nvPr>
            <p:ph type="sldNum" sz="quarter" idx="12"/>
          </p:nvPr>
        </p:nvSpPr>
        <p:spPr/>
        <p:txBody>
          <a:bodyPr/>
          <a:lstStyle/>
          <a:p>
            <a:fld id="{1FAD8BC4-2BBD-4A71-B64D-4D08A19DE067}" type="slidenum">
              <a:rPr lang="en-US" smtClean="0"/>
              <a:t>23</a:t>
            </a:fld>
            <a:endParaRPr lang="en-US"/>
          </a:p>
        </p:txBody>
      </p:sp>
    </p:spTree>
    <p:extLst>
      <p:ext uri="{BB962C8B-B14F-4D97-AF65-F5344CB8AC3E}">
        <p14:creationId xmlns:p14="http://schemas.microsoft.com/office/powerpoint/2010/main" val="226441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b="1" u="sng"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33852E85-017F-4CF7-BFD7-3C95E4443C8B}"/>
              </a:ext>
            </a:extLst>
          </p:cNvPr>
          <p:cNvSpPr/>
          <p:nvPr/>
        </p:nvSpPr>
        <p:spPr>
          <a:xfrm>
            <a:off x="5100737" y="653143"/>
            <a:ext cx="6102220" cy="6064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Lets see a story NOW……..</a:t>
            </a:r>
          </a:p>
        </p:txBody>
      </p:sp>
      <p:sp>
        <p:nvSpPr>
          <p:cNvPr id="5" name="Rectangle: Rounded Corners 4">
            <a:extLst>
              <a:ext uri="{FF2B5EF4-FFF2-40B4-BE49-F238E27FC236}">
                <a16:creationId xmlns:a16="http://schemas.microsoft.com/office/drawing/2014/main" id="{6E4C223E-7236-4F5F-A01A-8078FB52929D}"/>
              </a:ext>
            </a:extLst>
          </p:cNvPr>
          <p:cNvSpPr/>
          <p:nvPr/>
        </p:nvSpPr>
        <p:spPr>
          <a:xfrm>
            <a:off x="5100737" y="1520890"/>
            <a:ext cx="2528596" cy="4525347"/>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LOSS Function</a:t>
            </a:r>
          </a:p>
        </p:txBody>
      </p:sp>
      <p:sp>
        <p:nvSpPr>
          <p:cNvPr id="6" name="Rectangle: Rounded Corners 5">
            <a:extLst>
              <a:ext uri="{FF2B5EF4-FFF2-40B4-BE49-F238E27FC236}">
                <a16:creationId xmlns:a16="http://schemas.microsoft.com/office/drawing/2014/main" id="{CE7E1A8D-F312-4B02-84CB-08AAB5F94329}"/>
              </a:ext>
            </a:extLst>
          </p:cNvPr>
          <p:cNvSpPr/>
          <p:nvPr/>
        </p:nvSpPr>
        <p:spPr>
          <a:xfrm>
            <a:off x="8854754" y="1520889"/>
            <a:ext cx="2528596" cy="4525347"/>
          </a:xfrm>
          <a:prstGeom prst="roundRect">
            <a:avLst/>
          </a:prstGeom>
          <a:solidFill>
            <a:schemeClr val="accent6">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800" dirty="0"/>
              <a:t>Gradient Descent</a:t>
            </a:r>
          </a:p>
          <a:p>
            <a:pPr algn="ctr"/>
            <a:endParaRPr lang="en-US" dirty="0"/>
          </a:p>
          <a:p>
            <a:pPr algn="ctr"/>
            <a:endParaRPr lang="en-US" dirty="0"/>
          </a:p>
        </p:txBody>
      </p:sp>
      <p:sp>
        <p:nvSpPr>
          <p:cNvPr id="3" name="Slide Number Placeholder 2">
            <a:extLst>
              <a:ext uri="{FF2B5EF4-FFF2-40B4-BE49-F238E27FC236}">
                <a16:creationId xmlns:a16="http://schemas.microsoft.com/office/drawing/2014/main" id="{41AC4414-C8E1-4BC2-88D7-8A3F200ABB10}"/>
              </a:ext>
            </a:extLst>
          </p:cNvPr>
          <p:cNvSpPr>
            <a:spLocks noGrp="1"/>
          </p:cNvSpPr>
          <p:nvPr>
            <p:ph type="sldNum" sz="quarter" idx="12"/>
          </p:nvPr>
        </p:nvSpPr>
        <p:spPr/>
        <p:txBody>
          <a:bodyPr/>
          <a:lstStyle/>
          <a:p>
            <a:fld id="{1FAD8BC4-2BBD-4A71-B64D-4D08A19DE067}" type="slidenum">
              <a:rPr lang="en-US" smtClean="0"/>
              <a:t>24</a:t>
            </a:fld>
            <a:endParaRPr lang="en-US"/>
          </a:p>
        </p:txBody>
      </p:sp>
    </p:spTree>
    <p:extLst>
      <p:ext uri="{BB962C8B-B14F-4D97-AF65-F5344CB8AC3E}">
        <p14:creationId xmlns:p14="http://schemas.microsoft.com/office/powerpoint/2010/main" val="3456522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b="1" u="sng" dirty="0"/>
              <a:t>OPTIMIZER</a:t>
            </a:r>
          </a:p>
          <a:p>
            <a:pPr marL="285750" indent="-285750">
              <a:lnSpc>
                <a:spcPct val="200000"/>
              </a:lnSpc>
              <a:buFont typeface="Arial" panose="020B0604020202020204" pitchFamily="34" charset="0"/>
              <a:buChar char="•"/>
            </a:pPr>
            <a:r>
              <a:rPr lang="en-US" dirty="0"/>
              <a:t>HANDS ON SESSION</a:t>
            </a:r>
          </a:p>
        </p:txBody>
      </p:sp>
      <p:pic>
        <p:nvPicPr>
          <p:cNvPr id="7" name="Picture 6">
            <a:extLst>
              <a:ext uri="{FF2B5EF4-FFF2-40B4-BE49-F238E27FC236}">
                <a16:creationId xmlns:a16="http://schemas.microsoft.com/office/drawing/2014/main" id="{893B8174-C9DA-421A-BD65-7C71A4502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208" y="401994"/>
            <a:ext cx="6054012" cy="6054012"/>
          </a:xfrm>
          <a:prstGeom prst="rect">
            <a:avLst/>
          </a:prstGeom>
        </p:spPr>
      </p:pic>
      <p:sp>
        <p:nvSpPr>
          <p:cNvPr id="2" name="Slide Number Placeholder 1">
            <a:extLst>
              <a:ext uri="{FF2B5EF4-FFF2-40B4-BE49-F238E27FC236}">
                <a16:creationId xmlns:a16="http://schemas.microsoft.com/office/drawing/2014/main" id="{FF116EFC-8729-481D-BE1B-85DA327E32DE}"/>
              </a:ext>
            </a:extLst>
          </p:cNvPr>
          <p:cNvSpPr>
            <a:spLocks noGrp="1"/>
          </p:cNvSpPr>
          <p:nvPr>
            <p:ph type="sldNum" sz="quarter" idx="12"/>
          </p:nvPr>
        </p:nvSpPr>
        <p:spPr/>
        <p:txBody>
          <a:bodyPr/>
          <a:lstStyle/>
          <a:p>
            <a:fld id="{1FAD8BC4-2BBD-4A71-B64D-4D08A19DE067}" type="slidenum">
              <a:rPr lang="en-US" smtClean="0"/>
              <a:t>25</a:t>
            </a:fld>
            <a:endParaRPr lang="en-US"/>
          </a:p>
        </p:txBody>
      </p:sp>
    </p:spTree>
    <p:extLst>
      <p:ext uri="{BB962C8B-B14F-4D97-AF65-F5344CB8AC3E}">
        <p14:creationId xmlns:p14="http://schemas.microsoft.com/office/powerpoint/2010/main" val="1592115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b="1" u="sng" dirty="0"/>
              <a:t>OPTIMIZER</a:t>
            </a:r>
          </a:p>
          <a:p>
            <a:pPr marL="285750" indent="-285750">
              <a:lnSpc>
                <a:spcPct val="200000"/>
              </a:lnSpc>
              <a:buFont typeface="Arial" panose="020B0604020202020204" pitchFamily="34" charset="0"/>
              <a:buChar char="•"/>
            </a:pPr>
            <a:r>
              <a:rPr lang="en-US" dirty="0"/>
              <a:t>HANDS ON SESSION</a:t>
            </a:r>
          </a:p>
        </p:txBody>
      </p:sp>
      <p:pic>
        <p:nvPicPr>
          <p:cNvPr id="3" name="Picture 2">
            <a:extLst>
              <a:ext uri="{FF2B5EF4-FFF2-40B4-BE49-F238E27FC236}">
                <a16:creationId xmlns:a16="http://schemas.microsoft.com/office/drawing/2014/main" id="{E98DB864-7D4F-4C1A-BE0E-FA51D8328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50" y="457978"/>
            <a:ext cx="5942044" cy="5942044"/>
          </a:xfrm>
          <a:prstGeom prst="rect">
            <a:avLst/>
          </a:prstGeom>
        </p:spPr>
      </p:pic>
      <p:sp>
        <p:nvSpPr>
          <p:cNvPr id="2" name="Slide Number Placeholder 1">
            <a:extLst>
              <a:ext uri="{FF2B5EF4-FFF2-40B4-BE49-F238E27FC236}">
                <a16:creationId xmlns:a16="http://schemas.microsoft.com/office/drawing/2014/main" id="{C8F82142-4166-4E31-9EE4-142664C7E275}"/>
              </a:ext>
            </a:extLst>
          </p:cNvPr>
          <p:cNvSpPr>
            <a:spLocks noGrp="1"/>
          </p:cNvSpPr>
          <p:nvPr>
            <p:ph type="sldNum" sz="quarter" idx="12"/>
          </p:nvPr>
        </p:nvSpPr>
        <p:spPr/>
        <p:txBody>
          <a:bodyPr/>
          <a:lstStyle/>
          <a:p>
            <a:fld id="{1FAD8BC4-2BBD-4A71-B64D-4D08A19DE067}" type="slidenum">
              <a:rPr lang="en-US" smtClean="0"/>
              <a:t>26</a:t>
            </a:fld>
            <a:endParaRPr lang="en-US"/>
          </a:p>
        </p:txBody>
      </p:sp>
    </p:spTree>
    <p:extLst>
      <p:ext uri="{BB962C8B-B14F-4D97-AF65-F5344CB8AC3E}">
        <p14:creationId xmlns:p14="http://schemas.microsoft.com/office/powerpoint/2010/main" val="6958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7919-7738-4910-AEE6-E5ADA695D56F}"/>
              </a:ext>
            </a:extLst>
          </p:cNvPr>
          <p:cNvSpPr>
            <a:spLocks noGrp="1"/>
          </p:cNvSpPr>
          <p:nvPr>
            <p:ph type="title"/>
          </p:nvPr>
        </p:nvSpPr>
        <p:spPr>
          <a:xfrm>
            <a:off x="838200" y="2039354"/>
            <a:ext cx="10515600" cy="2779291"/>
          </a:xfrm>
        </p:spPr>
        <p:txBody>
          <a:bodyPr>
            <a:normAutofit/>
          </a:bodyPr>
          <a:lstStyle/>
          <a:p>
            <a:pPr algn="ctr"/>
            <a:r>
              <a:rPr lang="en-US" sz="7200" dirty="0"/>
              <a:t>THANK YOU….!</a:t>
            </a:r>
          </a:p>
        </p:txBody>
      </p:sp>
      <p:sp>
        <p:nvSpPr>
          <p:cNvPr id="4" name="Slide Number Placeholder 3">
            <a:extLst>
              <a:ext uri="{FF2B5EF4-FFF2-40B4-BE49-F238E27FC236}">
                <a16:creationId xmlns:a16="http://schemas.microsoft.com/office/drawing/2014/main" id="{843A47D7-90CE-4F9B-A587-6AD52FFF4F71}"/>
              </a:ext>
            </a:extLst>
          </p:cNvPr>
          <p:cNvSpPr>
            <a:spLocks noGrp="1"/>
          </p:cNvSpPr>
          <p:nvPr>
            <p:ph type="sldNum" sz="quarter" idx="12"/>
          </p:nvPr>
        </p:nvSpPr>
        <p:spPr/>
        <p:txBody>
          <a:bodyPr/>
          <a:lstStyle/>
          <a:p>
            <a:fld id="{1FAD8BC4-2BBD-4A71-B64D-4D08A19DE067}" type="slidenum">
              <a:rPr lang="en-US" smtClean="0"/>
              <a:t>27</a:t>
            </a:fld>
            <a:endParaRPr lang="en-US"/>
          </a:p>
        </p:txBody>
      </p:sp>
    </p:spTree>
    <p:extLst>
      <p:ext uri="{BB962C8B-B14F-4D97-AF65-F5344CB8AC3E}">
        <p14:creationId xmlns:p14="http://schemas.microsoft.com/office/powerpoint/2010/main" val="47202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b="1" u="sng"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2" name="Rectangle: Rounded Corners 1">
            <a:extLst>
              <a:ext uri="{FF2B5EF4-FFF2-40B4-BE49-F238E27FC236}">
                <a16:creationId xmlns:a16="http://schemas.microsoft.com/office/drawing/2014/main" id="{916308EB-087B-4CA8-A6D2-05C8B5844CAD}"/>
              </a:ext>
            </a:extLst>
          </p:cNvPr>
          <p:cNvSpPr/>
          <p:nvPr/>
        </p:nvSpPr>
        <p:spPr>
          <a:xfrm>
            <a:off x="4767943"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400" dirty="0">
                <a:solidFill>
                  <a:schemeClr val="accent1">
                    <a:lumMod val="50000"/>
                  </a:schemeClr>
                </a:solidFill>
              </a:rPr>
              <a:t>Deep Learning is a programming paradigm</a:t>
            </a:r>
          </a:p>
          <a:p>
            <a:pPr marL="285750" indent="-285750">
              <a:buFont typeface="Arial" panose="020B0604020202020204" pitchFamily="34" charset="0"/>
              <a:buChar char="•"/>
            </a:pPr>
            <a:r>
              <a:rPr lang="en-US" sz="2400" dirty="0">
                <a:solidFill>
                  <a:schemeClr val="accent1">
                    <a:lumMod val="50000"/>
                  </a:schemeClr>
                </a:solidFill>
              </a:rPr>
              <a:t>Extract and transform data</a:t>
            </a:r>
          </a:p>
          <a:p>
            <a:pPr marL="285750" indent="-285750">
              <a:buFont typeface="Arial" panose="020B0604020202020204" pitchFamily="34" charset="0"/>
              <a:buChar char="•"/>
            </a:pPr>
            <a:r>
              <a:rPr lang="en-US" sz="2400" dirty="0">
                <a:solidFill>
                  <a:schemeClr val="accent1">
                    <a:lumMod val="50000"/>
                  </a:schemeClr>
                </a:solidFill>
              </a:rPr>
              <a:t>Training vs being explicitly programmed</a:t>
            </a:r>
          </a:p>
          <a:p>
            <a:pPr marL="285750" indent="-285750">
              <a:buFont typeface="Arial" panose="020B0604020202020204" pitchFamily="34" charset="0"/>
              <a:buChar char="•"/>
            </a:pPr>
            <a:r>
              <a:rPr lang="en-US" sz="2400" dirty="0">
                <a:solidFill>
                  <a:schemeClr val="accent1">
                    <a:lumMod val="50000"/>
                  </a:schemeClr>
                </a:solidFill>
              </a:rPr>
              <a:t>Learn by experience</a:t>
            </a:r>
          </a:p>
          <a:p>
            <a:pPr marL="285750" indent="-285750">
              <a:buFont typeface="Arial" panose="020B0604020202020204" pitchFamily="34" charset="0"/>
              <a:buChar char="•"/>
            </a:pPr>
            <a:endParaRPr lang="en-US" sz="2400" dirty="0">
              <a:solidFill>
                <a:schemeClr val="accent1">
                  <a:lumMod val="50000"/>
                </a:schemeClr>
              </a:solidFill>
            </a:endParaRPr>
          </a:p>
          <a:p>
            <a:pPr marL="285750" indent="-285750" algn="ctr">
              <a:buFont typeface="Arial" panose="020B0604020202020204" pitchFamily="34" charset="0"/>
              <a:buChar char="•"/>
            </a:pPr>
            <a:endParaRPr lang="en-US" dirty="0"/>
          </a:p>
        </p:txBody>
      </p:sp>
      <p:sp>
        <p:nvSpPr>
          <p:cNvPr id="5" name="Rectangle: Rounded Corners 4">
            <a:extLst>
              <a:ext uri="{FF2B5EF4-FFF2-40B4-BE49-F238E27FC236}">
                <a16:creationId xmlns:a16="http://schemas.microsoft.com/office/drawing/2014/main" id="{1FF4201C-FC16-441C-99CC-9D8EFF26A1EA}"/>
              </a:ext>
            </a:extLst>
          </p:cNvPr>
          <p:cNvSpPr/>
          <p:nvPr/>
        </p:nvSpPr>
        <p:spPr>
          <a:xfrm>
            <a:off x="5393094" y="2817845"/>
            <a:ext cx="1567543" cy="96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a:t>
            </a:r>
          </a:p>
          <a:p>
            <a:pPr algn="ctr"/>
            <a:r>
              <a:rPr lang="en-US" dirty="0"/>
              <a:t>+</a:t>
            </a:r>
          </a:p>
          <a:p>
            <a:pPr algn="ctr"/>
            <a:r>
              <a:rPr lang="en-US" dirty="0"/>
              <a:t>Data</a:t>
            </a:r>
          </a:p>
        </p:txBody>
      </p:sp>
      <p:sp>
        <p:nvSpPr>
          <p:cNvPr id="6" name="Rectangle: Rounded Corners 5">
            <a:extLst>
              <a:ext uri="{FF2B5EF4-FFF2-40B4-BE49-F238E27FC236}">
                <a16:creationId xmlns:a16="http://schemas.microsoft.com/office/drawing/2014/main" id="{486901F5-680A-4597-B6C2-BA179414F690}"/>
              </a:ext>
            </a:extLst>
          </p:cNvPr>
          <p:cNvSpPr/>
          <p:nvPr/>
        </p:nvSpPr>
        <p:spPr>
          <a:xfrm>
            <a:off x="9109788" y="2817844"/>
            <a:ext cx="1567543" cy="96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sp>
        <p:nvSpPr>
          <p:cNvPr id="7" name="Rectangle: Rounded Corners 6">
            <a:extLst>
              <a:ext uri="{FF2B5EF4-FFF2-40B4-BE49-F238E27FC236}">
                <a16:creationId xmlns:a16="http://schemas.microsoft.com/office/drawing/2014/main" id="{E9C6791D-CABF-4255-BA79-BDCC2E8D4B43}"/>
              </a:ext>
            </a:extLst>
          </p:cNvPr>
          <p:cNvSpPr/>
          <p:nvPr/>
        </p:nvSpPr>
        <p:spPr>
          <a:xfrm>
            <a:off x="5393094" y="4425820"/>
            <a:ext cx="1567543" cy="96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a:t>
            </a:r>
          </a:p>
          <a:p>
            <a:pPr algn="ctr"/>
            <a:r>
              <a:rPr lang="en-US" dirty="0"/>
              <a:t>Answers</a:t>
            </a:r>
          </a:p>
        </p:txBody>
      </p:sp>
      <p:sp>
        <p:nvSpPr>
          <p:cNvPr id="8" name="Rectangle: Rounded Corners 7">
            <a:extLst>
              <a:ext uri="{FF2B5EF4-FFF2-40B4-BE49-F238E27FC236}">
                <a16:creationId xmlns:a16="http://schemas.microsoft.com/office/drawing/2014/main" id="{E01C40AD-7AEB-4511-A9F4-DB52242850BA}"/>
              </a:ext>
            </a:extLst>
          </p:cNvPr>
          <p:cNvSpPr/>
          <p:nvPr/>
        </p:nvSpPr>
        <p:spPr>
          <a:xfrm>
            <a:off x="9109788" y="4425819"/>
            <a:ext cx="1567543" cy="96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9" name="Arrow: Right 8">
            <a:extLst>
              <a:ext uri="{FF2B5EF4-FFF2-40B4-BE49-F238E27FC236}">
                <a16:creationId xmlns:a16="http://schemas.microsoft.com/office/drawing/2014/main" id="{9ABC1C1F-22B1-48CD-983C-B96BA3A576E9}"/>
              </a:ext>
            </a:extLst>
          </p:cNvPr>
          <p:cNvSpPr/>
          <p:nvPr/>
        </p:nvSpPr>
        <p:spPr>
          <a:xfrm>
            <a:off x="7193902" y="3247053"/>
            <a:ext cx="1567543" cy="181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5120E1D-69F2-4AFD-8E29-025FC59A1E78}"/>
              </a:ext>
            </a:extLst>
          </p:cNvPr>
          <p:cNvSpPr/>
          <p:nvPr/>
        </p:nvSpPr>
        <p:spPr>
          <a:xfrm>
            <a:off x="7193901" y="4757057"/>
            <a:ext cx="1567543" cy="181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5F4394A-2772-4D7D-9D73-A78E1ABE47B8}"/>
              </a:ext>
            </a:extLst>
          </p:cNvPr>
          <p:cNvSpPr>
            <a:spLocks noGrp="1"/>
          </p:cNvSpPr>
          <p:nvPr>
            <p:ph type="sldNum" sz="quarter" idx="12"/>
          </p:nvPr>
        </p:nvSpPr>
        <p:spPr/>
        <p:txBody>
          <a:bodyPr/>
          <a:lstStyle/>
          <a:p>
            <a:fld id="{1FAD8BC4-2BBD-4A71-B64D-4D08A19DE067}" type="slidenum">
              <a:rPr lang="en-US" smtClean="0"/>
              <a:t>3</a:t>
            </a:fld>
            <a:endParaRPr lang="en-US"/>
          </a:p>
        </p:txBody>
      </p:sp>
    </p:spTree>
    <p:extLst>
      <p:ext uri="{BB962C8B-B14F-4D97-AF65-F5344CB8AC3E}">
        <p14:creationId xmlns:p14="http://schemas.microsoft.com/office/powerpoint/2010/main" val="355076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b="1" u="sng"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AE4F2503-B5C3-417E-8524-C1F05EC98CF9}"/>
              </a:ext>
            </a:extLst>
          </p:cNvPr>
          <p:cNvSpPr/>
          <p:nvPr/>
        </p:nvSpPr>
        <p:spPr>
          <a:xfrm>
            <a:off x="4767943"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400" dirty="0">
                <a:solidFill>
                  <a:schemeClr val="accent1">
                    <a:lumMod val="50000"/>
                  </a:schemeClr>
                </a:solidFill>
              </a:rPr>
              <a:t>Therefore, ML model is trained and explicitly programmed.</a:t>
            </a:r>
          </a:p>
          <a:p>
            <a:pPr marL="285750" indent="-285750">
              <a:buFont typeface="Arial" panose="020B0604020202020204" pitchFamily="34" charset="0"/>
              <a:buChar char="•"/>
            </a:pPr>
            <a:r>
              <a:rPr lang="en-US" sz="2400" dirty="0">
                <a:solidFill>
                  <a:schemeClr val="accent1">
                    <a:lumMod val="50000"/>
                  </a:schemeClr>
                </a:solidFill>
              </a:rPr>
              <a:t>Learning is that part where based on inputs and expected output we tune the model i.e. update the parameters.</a:t>
            </a:r>
          </a:p>
          <a:p>
            <a:pPr marL="285750" indent="-285750">
              <a:buFont typeface="Arial" panose="020B0604020202020204" pitchFamily="34" charset="0"/>
              <a:buChar char="•"/>
            </a:pPr>
            <a:r>
              <a:rPr lang="en-US" sz="2400" dirty="0">
                <a:solidFill>
                  <a:schemeClr val="accent1">
                    <a:lumMod val="50000"/>
                  </a:schemeClr>
                </a:solidFill>
              </a:rPr>
              <a:t>Ultimately, we are transforming data to derive meaningful representations</a:t>
            </a:r>
          </a:p>
          <a:p>
            <a:pPr marL="285750" indent="-285750">
              <a:buFont typeface="Arial" panose="020B0604020202020204" pitchFamily="34" charset="0"/>
              <a:buChar char="•"/>
            </a:pPr>
            <a:r>
              <a:rPr lang="en-US" sz="2400" dirty="0">
                <a:solidFill>
                  <a:schemeClr val="accent1">
                    <a:lumMod val="50000"/>
                  </a:schemeClr>
                </a:solidFill>
              </a:rPr>
              <a:t>This meaningful representation comes from a finites set of possible solutions called hypothesis space.</a:t>
            </a:r>
          </a:p>
          <a:p>
            <a:pPr marL="285750" indent="-285750">
              <a:buFont typeface="Arial" panose="020B0604020202020204" pitchFamily="34" charset="0"/>
              <a:buChar char="•"/>
            </a:pPr>
            <a:endParaRPr lang="en-US" sz="2400" dirty="0">
              <a:solidFill>
                <a:schemeClr val="accent1">
                  <a:lumMod val="50000"/>
                </a:schemeClr>
              </a:solidFill>
            </a:endParaRPr>
          </a:p>
          <a:p>
            <a:pPr marL="285750" indent="-285750" algn="ct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7756329F-580B-440F-A99A-2FA1D3120C15}"/>
              </a:ext>
            </a:extLst>
          </p:cNvPr>
          <p:cNvSpPr>
            <a:spLocks noGrp="1"/>
          </p:cNvSpPr>
          <p:nvPr>
            <p:ph type="sldNum" sz="quarter" idx="12"/>
          </p:nvPr>
        </p:nvSpPr>
        <p:spPr/>
        <p:txBody>
          <a:bodyPr/>
          <a:lstStyle/>
          <a:p>
            <a:fld id="{1FAD8BC4-2BBD-4A71-B64D-4D08A19DE067}" type="slidenum">
              <a:rPr lang="en-US" smtClean="0"/>
              <a:t>4</a:t>
            </a:fld>
            <a:endParaRPr lang="en-US"/>
          </a:p>
        </p:txBody>
      </p:sp>
    </p:spTree>
    <p:extLst>
      <p:ext uri="{BB962C8B-B14F-4D97-AF65-F5344CB8AC3E}">
        <p14:creationId xmlns:p14="http://schemas.microsoft.com/office/powerpoint/2010/main" val="299574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b="1" u="sng"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AE4F2503-B5C3-417E-8524-C1F05EC98CF9}"/>
              </a:ext>
            </a:extLst>
          </p:cNvPr>
          <p:cNvSpPr/>
          <p:nvPr/>
        </p:nvSpPr>
        <p:spPr>
          <a:xfrm>
            <a:off x="4767943"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2400" dirty="0">
              <a:solidFill>
                <a:schemeClr val="accent1">
                  <a:lumMod val="50000"/>
                </a:schemeClr>
              </a:solidFill>
            </a:endParaRPr>
          </a:p>
          <a:p>
            <a:pPr marL="285750" indent="-285750" algn="ct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4867DF4-1F0C-471B-BADD-39C3C20C4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2031" y="514350"/>
            <a:ext cx="7248525" cy="5829300"/>
          </a:xfrm>
          <a:prstGeom prst="rect">
            <a:avLst/>
          </a:prstGeom>
        </p:spPr>
      </p:pic>
      <p:sp>
        <p:nvSpPr>
          <p:cNvPr id="2" name="Slide Number Placeholder 1">
            <a:extLst>
              <a:ext uri="{FF2B5EF4-FFF2-40B4-BE49-F238E27FC236}">
                <a16:creationId xmlns:a16="http://schemas.microsoft.com/office/drawing/2014/main" id="{2C3576A2-9F81-4EB5-B030-F0AD106BBD58}"/>
              </a:ext>
            </a:extLst>
          </p:cNvPr>
          <p:cNvSpPr>
            <a:spLocks noGrp="1"/>
          </p:cNvSpPr>
          <p:nvPr>
            <p:ph type="sldNum" sz="quarter" idx="12"/>
          </p:nvPr>
        </p:nvSpPr>
        <p:spPr/>
        <p:txBody>
          <a:bodyPr/>
          <a:lstStyle/>
          <a:p>
            <a:fld id="{1FAD8BC4-2BBD-4A71-B64D-4D08A19DE067}" type="slidenum">
              <a:rPr lang="en-US" smtClean="0"/>
              <a:t>5</a:t>
            </a:fld>
            <a:endParaRPr lang="en-US"/>
          </a:p>
        </p:txBody>
      </p:sp>
    </p:spTree>
    <p:extLst>
      <p:ext uri="{BB962C8B-B14F-4D97-AF65-F5344CB8AC3E}">
        <p14:creationId xmlns:p14="http://schemas.microsoft.com/office/powerpoint/2010/main" val="305168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b="1" u="sng" dirty="0"/>
              <a:t>INTRODUCTION</a:t>
            </a:r>
          </a:p>
          <a:p>
            <a:pPr marL="285750" indent="-285750">
              <a:lnSpc>
                <a:spcPct val="200000"/>
              </a:lnSpc>
              <a:buFont typeface="Arial" panose="020B0604020202020204" pitchFamily="34" charset="0"/>
              <a:buChar char="•"/>
            </a:pPr>
            <a:r>
              <a:rPr lang="en-US"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AE4F2503-B5C3-417E-8524-C1F05EC98CF9}"/>
              </a:ext>
            </a:extLst>
          </p:cNvPr>
          <p:cNvSpPr/>
          <p:nvPr/>
        </p:nvSpPr>
        <p:spPr>
          <a:xfrm>
            <a:off x="4767943"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2400" dirty="0">
              <a:solidFill>
                <a:schemeClr val="accent1">
                  <a:lumMod val="50000"/>
                </a:schemeClr>
              </a:solidFill>
            </a:endParaRPr>
          </a:p>
          <a:p>
            <a:pPr marL="285750" indent="-285750" algn="ct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BB23F84-0682-4B66-B20F-BD04ADFD2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388" y="354108"/>
            <a:ext cx="4590284" cy="2398423"/>
          </a:xfrm>
          <a:prstGeom prst="rect">
            <a:avLst/>
          </a:prstGeom>
        </p:spPr>
      </p:pic>
      <p:pic>
        <p:nvPicPr>
          <p:cNvPr id="8" name="Picture 7">
            <a:extLst>
              <a:ext uri="{FF2B5EF4-FFF2-40B4-BE49-F238E27FC236}">
                <a16:creationId xmlns:a16="http://schemas.microsoft.com/office/drawing/2014/main" id="{C24EED10-8368-4537-93D6-CF18B2BCD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388" y="3024318"/>
            <a:ext cx="6958237" cy="3479119"/>
          </a:xfrm>
          <a:prstGeom prst="rect">
            <a:avLst/>
          </a:prstGeom>
        </p:spPr>
      </p:pic>
      <p:sp>
        <p:nvSpPr>
          <p:cNvPr id="2" name="Slide Number Placeholder 1">
            <a:extLst>
              <a:ext uri="{FF2B5EF4-FFF2-40B4-BE49-F238E27FC236}">
                <a16:creationId xmlns:a16="http://schemas.microsoft.com/office/drawing/2014/main" id="{A6B01E12-9088-4EA9-AA60-DBABEC651E2F}"/>
              </a:ext>
            </a:extLst>
          </p:cNvPr>
          <p:cNvSpPr>
            <a:spLocks noGrp="1"/>
          </p:cNvSpPr>
          <p:nvPr>
            <p:ph type="sldNum" sz="quarter" idx="12"/>
          </p:nvPr>
        </p:nvSpPr>
        <p:spPr/>
        <p:txBody>
          <a:bodyPr/>
          <a:lstStyle/>
          <a:p>
            <a:fld id="{1FAD8BC4-2BBD-4A71-B64D-4D08A19DE067}" type="slidenum">
              <a:rPr lang="en-US" smtClean="0"/>
              <a:t>6</a:t>
            </a:fld>
            <a:endParaRPr lang="en-US"/>
          </a:p>
        </p:txBody>
      </p:sp>
    </p:spTree>
    <p:extLst>
      <p:ext uri="{BB962C8B-B14F-4D97-AF65-F5344CB8AC3E}">
        <p14:creationId xmlns:p14="http://schemas.microsoft.com/office/powerpoint/2010/main" val="3222780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b="1" u="sng"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8FFB6D78-3E64-4CC1-B741-363AF7B9289F}"/>
              </a:ext>
            </a:extLst>
          </p:cNvPr>
          <p:cNvSpPr/>
          <p:nvPr/>
        </p:nvSpPr>
        <p:spPr>
          <a:xfrm>
            <a:off x="4767943"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400" b="1" dirty="0">
                <a:solidFill>
                  <a:schemeClr val="accent1">
                    <a:lumMod val="50000"/>
                  </a:schemeClr>
                </a:solidFill>
              </a:rPr>
              <a:t>Machine learning </a:t>
            </a:r>
            <a:r>
              <a:rPr lang="en-US" sz="2400" dirty="0">
                <a:solidFill>
                  <a:schemeClr val="accent1">
                    <a:lumMod val="50000"/>
                  </a:schemeClr>
                </a:solidFill>
              </a:rPr>
              <a:t>is the science of getting computers to act without being explicitly programmed.</a:t>
            </a:r>
          </a:p>
          <a:p>
            <a:pPr marL="285750" indent="-285750">
              <a:buFont typeface="Arial" panose="020B0604020202020204" pitchFamily="34" charset="0"/>
              <a:buChar char="•"/>
            </a:pPr>
            <a:endParaRPr lang="en-US" sz="2400" b="1" dirty="0">
              <a:solidFill>
                <a:schemeClr val="accent1">
                  <a:lumMod val="50000"/>
                </a:schemeClr>
              </a:solidFill>
            </a:endParaRPr>
          </a:p>
          <a:p>
            <a:pPr marL="285750" indent="-285750">
              <a:buFont typeface="Arial" panose="020B0604020202020204" pitchFamily="34" charset="0"/>
              <a:buChar char="•"/>
            </a:pPr>
            <a:r>
              <a:rPr lang="en-US" sz="2400" b="1" dirty="0">
                <a:solidFill>
                  <a:schemeClr val="accent1">
                    <a:lumMod val="50000"/>
                  </a:schemeClr>
                </a:solidFill>
              </a:rPr>
              <a:t>Deep learning </a:t>
            </a:r>
            <a:r>
              <a:rPr lang="en-US" sz="2400" dirty="0">
                <a:solidFill>
                  <a:schemeClr val="accent1">
                    <a:lumMod val="50000"/>
                  </a:schemeClr>
                </a:solidFill>
              </a:rPr>
              <a:t>is a machine learning technique that teaches computers to do what comes naturally to humans: learn by example.</a:t>
            </a:r>
          </a:p>
          <a:p>
            <a:pPr marL="285750" indent="-285750" algn="ct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9AFC781-8D94-4376-98EC-082A5DF5D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2" y="3289041"/>
            <a:ext cx="4847849" cy="3429000"/>
          </a:xfrm>
          <a:prstGeom prst="rect">
            <a:avLst/>
          </a:prstGeom>
        </p:spPr>
      </p:pic>
      <p:sp>
        <p:nvSpPr>
          <p:cNvPr id="2" name="Slide Number Placeholder 1">
            <a:extLst>
              <a:ext uri="{FF2B5EF4-FFF2-40B4-BE49-F238E27FC236}">
                <a16:creationId xmlns:a16="http://schemas.microsoft.com/office/drawing/2014/main" id="{1BD88479-99D5-4E65-A305-559F7BB14F25}"/>
              </a:ext>
            </a:extLst>
          </p:cNvPr>
          <p:cNvSpPr>
            <a:spLocks noGrp="1"/>
          </p:cNvSpPr>
          <p:nvPr>
            <p:ph type="sldNum" sz="quarter" idx="12"/>
          </p:nvPr>
        </p:nvSpPr>
        <p:spPr/>
        <p:txBody>
          <a:bodyPr/>
          <a:lstStyle/>
          <a:p>
            <a:fld id="{1FAD8BC4-2BBD-4A71-B64D-4D08A19DE067}" type="slidenum">
              <a:rPr lang="en-US" smtClean="0"/>
              <a:t>7</a:t>
            </a:fld>
            <a:endParaRPr lang="en-US"/>
          </a:p>
        </p:txBody>
      </p:sp>
    </p:spTree>
    <p:extLst>
      <p:ext uri="{BB962C8B-B14F-4D97-AF65-F5344CB8AC3E}">
        <p14:creationId xmlns:p14="http://schemas.microsoft.com/office/powerpoint/2010/main" val="124373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b="1" u="sng"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sp>
        <p:nvSpPr>
          <p:cNvPr id="3" name="Rectangle: Rounded Corners 2">
            <a:extLst>
              <a:ext uri="{FF2B5EF4-FFF2-40B4-BE49-F238E27FC236}">
                <a16:creationId xmlns:a16="http://schemas.microsoft.com/office/drawing/2014/main" id="{8FFB6D78-3E64-4CC1-B741-363AF7B9289F}"/>
              </a:ext>
            </a:extLst>
          </p:cNvPr>
          <p:cNvSpPr/>
          <p:nvPr/>
        </p:nvSpPr>
        <p:spPr>
          <a:xfrm>
            <a:off x="4683968" y="354563"/>
            <a:ext cx="6736702" cy="61488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000" dirty="0">
                <a:solidFill>
                  <a:schemeClr val="accent1">
                    <a:lumMod val="50000"/>
                  </a:schemeClr>
                </a:solidFill>
              </a:rPr>
              <a:t>Deep learning requires large amounts of labeled data</a:t>
            </a:r>
          </a:p>
          <a:p>
            <a:pPr marL="285750" indent="-285750">
              <a:buFont typeface="Arial" panose="020B0604020202020204" pitchFamily="34" charset="0"/>
              <a:buChar char="•"/>
            </a:pPr>
            <a:r>
              <a:rPr lang="en-US" sz="2000" dirty="0">
                <a:solidFill>
                  <a:schemeClr val="accent1">
                    <a:lumMod val="50000"/>
                  </a:schemeClr>
                </a:solidFill>
              </a:rPr>
              <a:t>Deep learning requires substantial computing power</a:t>
            </a:r>
          </a:p>
          <a:p>
            <a:pPr marL="285750" indent="-285750">
              <a:buFont typeface="Arial" panose="020B0604020202020204" pitchFamily="34" charset="0"/>
              <a:buChar char="•"/>
            </a:pP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16FDAD90-5C67-4F74-8162-D4753A36B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547" y="1643596"/>
            <a:ext cx="5031543" cy="4589254"/>
          </a:xfrm>
          <a:prstGeom prst="rect">
            <a:avLst/>
          </a:prstGeom>
        </p:spPr>
      </p:pic>
      <p:sp>
        <p:nvSpPr>
          <p:cNvPr id="2" name="Slide Number Placeholder 1">
            <a:extLst>
              <a:ext uri="{FF2B5EF4-FFF2-40B4-BE49-F238E27FC236}">
                <a16:creationId xmlns:a16="http://schemas.microsoft.com/office/drawing/2014/main" id="{C57C66A0-3C01-4DE3-8BCF-D8F665FC8396}"/>
              </a:ext>
            </a:extLst>
          </p:cNvPr>
          <p:cNvSpPr>
            <a:spLocks noGrp="1"/>
          </p:cNvSpPr>
          <p:nvPr>
            <p:ph type="sldNum" sz="quarter" idx="12"/>
          </p:nvPr>
        </p:nvSpPr>
        <p:spPr/>
        <p:txBody>
          <a:bodyPr/>
          <a:lstStyle/>
          <a:p>
            <a:fld id="{1FAD8BC4-2BBD-4A71-B64D-4D08A19DE067}" type="slidenum">
              <a:rPr lang="en-US" smtClean="0"/>
              <a:t>8</a:t>
            </a:fld>
            <a:endParaRPr lang="en-US"/>
          </a:p>
        </p:txBody>
      </p:sp>
    </p:spTree>
    <p:extLst>
      <p:ext uri="{BB962C8B-B14F-4D97-AF65-F5344CB8AC3E}">
        <p14:creationId xmlns:p14="http://schemas.microsoft.com/office/powerpoint/2010/main" val="2777290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714D7-81F2-4542-AC81-1B3805B311E9}"/>
              </a:ext>
            </a:extLst>
          </p:cNvPr>
          <p:cNvSpPr/>
          <p:nvPr/>
        </p:nvSpPr>
        <p:spPr>
          <a:xfrm>
            <a:off x="0" y="0"/>
            <a:ext cx="4040155"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u="sng" dirty="0"/>
              <a:t>AGENDA</a:t>
            </a:r>
          </a:p>
          <a:p>
            <a:pPr algn="ctr"/>
            <a:endParaRPr lang="en-US" u="sng" dirty="0"/>
          </a:p>
          <a:p>
            <a:pPr marL="285750" indent="-285750">
              <a:lnSpc>
                <a:spcPct val="200000"/>
              </a:lnSpc>
              <a:buFont typeface="Arial" panose="020B0604020202020204" pitchFamily="34" charset="0"/>
              <a:buChar char="•"/>
            </a:pPr>
            <a:r>
              <a:rPr lang="en-US" dirty="0"/>
              <a:t>INTRODUCTION</a:t>
            </a:r>
          </a:p>
          <a:p>
            <a:pPr marL="285750" indent="-285750">
              <a:lnSpc>
                <a:spcPct val="200000"/>
              </a:lnSpc>
              <a:buFont typeface="Arial" panose="020B0604020202020204" pitchFamily="34" charset="0"/>
              <a:buChar char="•"/>
            </a:pPr>
            <a:r>
              <a:rPr lang="en-US" b="1" u="sng" dirty="0"/>
              <a:t>DEFINITION</a:t>
            </a:r>
          </a:p>
          <a:p>
            <a:pPr marL="285750" indent="-285750">
              <a:lnSpc>
                <a:spcPct val="200000"/>
              </a:lnSpc>
              <a:buFont typeface="Arial" panose="020B0604020202020204" pitchFamily="34" charset="0"/>
              <a:buChar char="•"/>
            </a:pPr>
            <a:r>
              <a:rPr lang="en-US" dirty="0"/>
              <a:t>HISTORY</a:t>
            </a:r>
          </a:p>
          <a:p>
            <a:pPr marL="285750" indent="-285750">
              <a:lnSpc>
                <a:spcPct val="200000"/>
              </a:lnSpc>
              <a:buFont typeface="Arial" panose="020B0604020202020204" pitchFamily="34" charset="0"/>
              <a:buChar char="•"/>
            </a:pPr>
            <a:r>
              <a:rPr lang="en-US" dirty="0"/>
              <a:t>PERCEPTRON MODEL</a:t>
            </a:r>
          </a:p>
          <a:p>
            <a:pPr marL="285750" indent="-285750">
              <a:lnSpc>
                <a:spcPct val="200000"/>
              </a:lnSpc>
              <a:buFont typeface="Arial" panose="020B0604020202020204" pitchFamily="34" charset="0"/>
              <a:buChar char="•"/>
            </a:pPr>
            <a:r>
              <a:rPr lang="en-US" dirty="0"/>
              <a:t>FORWARD PROPOGATION</a:t>
            </a:r>
          </a:p>
          <a:p>
            <a:pPr marL="285750" indent="-285750">
              <a:lnSpc>
                <a:spcPct val="200000"/>
              </a:lnSpc>
              <a:buFont typeface="Arial" panose="020B0604020202020204" pitchFamily="34" charset="0"/>
              <a:buChar char="•"/>
            </a:pPr>
            <a:r>
              <a:rPr lang="en-US" dirty="0"/>
              <a:t>BACKWARD PROPOGATION</a:t>
            </a:r>
          </a:p>
          <a:p>
            <a:pPr marL="285750" indent="-285750">
              <a:lnSpc>
                <a:spcPct val="200000"/>
              </a:lnSpc>
              <a:buFont typeface="Arial" panose="020B0604020202020204" pitchFamily="34" charset="0"/>
              <a:buChar char="•"/>
            </a:pPr>
            <a:r>
              <a:rPr lang="en-US" dirty="0"/>
              <a:t>LOSS </a:t>
            </a:r>
          </a:p>
          <a:p>
            <a:pPr marL="285750" indent="-285750">
              <a:lnSpc>
                <a:spcPct val="200000"/>
              </a:lnSpc>
              <a:buFont typeface="Arial" panose="020B0604020202020204" pitchFamily="34" charset="0"/>
              <a:buChar char="•"/>
            </a:pPr>
            <a:r>
              <a:rPr lang="en-US" dirty="0"/>
              <a:t>OPTIMIZER</a:t>
            </a:r>
          </a:p>
          <a:p>
            <a:pPr marL="285750" indent="-285750">
              <a:lnSpc>
                <a:spcPct val="200000"/>
              </a:lnSpc>
              <a:buFont typeface="Arial" panose="020B0604020202020204" pitchFamily="34" charset="0"/>
              <a:buChar char="•"/>
            </a:pPr>
            <a:r>
              <a:rPr lang="en-US" dirty="0"/>
              <a:t>HANDS ON SESSION</a:t>
            </a:r>
          </a:p>
        </p:txBody>
      </p:sp>
      <p:pic>
        <p:nvPicPr>
          <p:cNvPr id="5" name="Picture 4">
            <a:extLst>
              <a:ext uri="{FF2B5EF4-FFF2-40B4-BE49-F238E27FC236}">
                <a16:creationId xmlns:a16="http://schemas.microsoft.com/office/drawing/2014/main" id="{F61EACE3-EBF9-4C94-8AC1-E16949425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864" y="1936393"/>
            <a:ext cx="7915338" cy="2985213"/>
          </a:xfrm>
          <a:prstGeom prst="rect">
            <a:avLst/>
          </a:prstGeom>
        </p:spPr>
      </p:pic>
      <p:sp>
        <p:nvSpPr>
          <p:cNvPr id="2" name="Slide Number Placeholder 1">
            <a:extLst>
              <a:ext uri="{FF2B5EF4-FFF2-40B4-BE49-F238E27FC236}">
                <a16:creationId xmlns:a16="http://schemas.microsoft.com/office/drawing/2014/main" id="{F6C9EA75-8F9D-457A-BDC2-133366BA2A4F}"/>
              </a:ext>
            </a:extLst>
          </p:cNvPr>
          <p:cNvSpPr>
            <a:spLocks noGrp="1"/>
          </p:cNvSpPr>
          <p:nvPr>
            <p:ph type="sldNum" sz="quarter" idx="12"/>
          </p:nvPr>
        </p:nvSpPr>
        <p:spPr/>
        <p:txBody>
          <a:bodyPr/>
          <a:lstStyle/>
          <a:p>
            <a:fld id="{1FAD8BC4-2BBD-4A71-B64D-4D08A19DE067}" type="slidenum">
              <a:rPr lang="en-US" smtClean="0"/>
              <a:t>9</a:t>
            </a:fld>
            <a:endParaRPr lang="en-US"/>
          </a:p>
        </p:txBody>
      </p:sp>
    </p:spTree>
    <p:extLst>
      <p:ext uri="{BB962C8B-B14F-4D97-AF65-F5344CB8AC3E}">
        <p14:creationId xmlns:p14="http://schemas.microsoft.com/office/powerpoint/2010/main" val="2892730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997</Words>
  <Application>Microsoft Office PowerPoint</Application>
  <PresentationFormat>Widescreen</PresentationFormat>
  <Paragraphs>371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TRAINING SESSION ON FUNDAMENTALS OF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SESSION</dc:title>
  <dc:creator>ANMOL GAUTAM</dc:creator>
  <cp:lastModifiedBy>ANMOL GAUTAM</cp:lastModifiedBy>
  <cp:revision>25</cp:revision>
  <dcterms:created xsi:type="dcterms:W3CDTF">2021-06-17T02:54:46Z</dcterms:created>
  <dcterms:modified xsi:type="dcterms:W3CDTF">2021-06-18T09:28:35Z</dcterms:modified>
</cp:coreProperties>
</file>